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12/9/2021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12/9/2021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12/9/2021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12/9/2021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Great Inventions : Transport 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686407"/>
              </p:ext>
            </p:extLst>
          </p:nvPr>
        </p:nvGraphicFramePr>
        <p:xfrm>
          <a:off x="258618" y="725309"/>
          <a:ext cx="8747269" cy="601045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75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865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Transport History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83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timeline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tool which helps us organise information in chronological order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image to understand by the end of the Celebrations unit: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234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inventor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.A person who invents. Who has new ideas and makes something new which is helpful to others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One of the first trains was The Rocket, invented by Robert Stephenson in 1829. It was built and tested in the UK.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91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aviation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Flying using an aircraft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38590"/>
                  </a:ext>
                </a:extLst>
              </a:tr>
              <a:tr h="2094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Also known as your backbone, your spine is a strong, flexible column of ring-like bones that runs from your skull to your pelvis.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The first motorised and controlled flight was in 1903 by two brothers, Orville and Wilbert Wright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432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cockpit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area of the plane where the pilot sits. Inside the cockpit are all the controls for the aircraft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628424"/>
                  </a:ext>
                </a:extLst>
              </a:tr>
              <a:tr h="559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fuselage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The body of the aircraft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image to understand by the end of the Celebrations unit: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The first mass produced car was the Model T Ford in 1908 by Henry Ford in the United States of America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9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locomotive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engine that moves by its own power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0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Rainhill Trials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A competition which was held to decide which mode of transport should be used on the Liverpool and Manchester Railway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In 1930 Amy Johnson became the first woman to fly solo from the UK to Australia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5783"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eyewitness account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An account of what happened from someone who was there at the time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>
                          <a:latin typeface="+mj-lt"/>
                        </a:rPr>
                        <a:t>In 1969, Neil Armstrong, Buzz Aldrin and Michael Collins were the first men to reach the Moon and Neil Armstrong was the first man to walk on the Moon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98156"/>
                  </a:ext>
                </a:extLst>
              </a:tr>
              <a:tr h="559086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evidence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Photographs, objects, newspaper entries, diaries, telling us about what it was like in the past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06653BF-4724-4FA9-A5B0-1F259E949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804" y="1200727"/>
            <a:ext cx="1226884" cy="18563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277C43-91FE-4CA2-A858-14BFDF50A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854" y="3073927"/>
            <a:ext cx="1782907" cy="20708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83B45A0-00B5-4188-860E-AAA2E53FC0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5191125"/>
            <a:ext cx="1524000" cy="1538288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5083</TotalTime>
  <Words>267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Great Inventions : Transport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322</cp:revision>
  <dcterms:created xsi:type="dcterms:W3CDTF">2018-11-22T20:08:20Z</dcterms:created>
  <dcterms:modified xsi:type="dcterms:W3CDTF">2021-12-09T14:44:13Z</dcterms:modified>
</cp:coreProperties>
</file>