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Mathematics : Shape, Space and Measure  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622227"/>
              </p:ext>
            </p:extLst>
          </p:nvPr>
        </p:nvGraphicFramePr>
        <p:xfrm>
          <a:off x="213359" y="549275"/>
          <a:ext cx="8759191" cy="532318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279915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3224034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976582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278660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82349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pre-school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End of pre-school observation checkpoint 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ideas to try at home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787849">
                <a:tc>
                  <a:txBody>
                    <a:bodyPr/>
                    <a:lstStyle/>
                    <a:p>
                      <a:r>
                        <a:rPr lang="en-GB" sz="1100" dirty="0"/>
                        <a:t>Talk about and explore 2D and 3D shapes (for example, circles, rectangles, triangles and cuboids) using informal and mathematical language: ‘sides’, ‘corners’; ‘straight’, ‘flat’, ‘round’. 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encourage children to play freely with wooden blocks, shapes, shape puzzles and shape-sorters. 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We will sensitively support and discuss questions like: “What is the same and what is different?”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We will encourage children to talk informally about shape properties using words like ‘sharp corner’, ‘pointy’ or ‘curvy’ in the context of child’s play.</a:t>
                      </a:r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describe shapes using some basic language?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spot a circle, triangle and a square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describe a basic route through an obstacle course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compare two objects by length and weight using the terms longer/ shorter/ heavier/ lighter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/>
                        <a:t>Encourage children to talk about the shapes of everyday objects – the cereal box has straight sides etc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/>
                        <a:t>Practise positional language by giving instructions – can you put the ball on top of the table?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/>
                        <a:t>Practise measuring things outside whilst playing – which is heavier – </a:t>
                      </a:r>
                      <a:r>
                        <a:rPr lang="en-GB" sz="1100"/>
                        <a:t>the spade or the plant pot ?</a:t>
                      </a:r>
                      <a:endParaRPr lang="en-GB" sz="1100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052761">
                <a:tc>
                  <a:txBody>
                    <a:bodyPr/>
                    <a:lstStyle/>
                    <a:p>
                      <a:r>
                        <a:rPr lang="en-GB" sz="1100" dirty="0"/>
                        <a:t>Understand position through words alone – for example, “The bag is under the table,” – with no pointing.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Describe a familiar route. Discuss routes and locations, using words like ‘in front of’ and ‘behind’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use stories to help children understand the vocabulary associated with position. For example, the story, We’re going on a Bear Hunt is useful to act out so that the children understand what the words under, over, through mean.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We will also use our obstacle course to embed positional language in addition to spotting opportunities within a child’s play.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052761">
                <a:tc>
                  <a:txBody>
                    <a:bodyPr/>
                    <a:lstStyle/>
                    <a:p>
                      <a:r>
                        <a:rPr lang="en-GB" sz="1100" dirty="0"/>
                        <a:t>Make comparisons between objects relating to size, length, weight and capacity.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We will provide opportunities to measure through play based activities such as how to make puddles larger, weighing play dough vegetables in a shop etc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32669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B50B3F1-CFEA-43AC-BBDC-39691CF3D0F3}"/>
              </a:ext>
            </a:extLst>
          </p:cNvPr>
          <p:cNvSpPr txBox="1"/>
          <p:nvPr/>
        </p:nvSpPr>
        <p:spPr>
          <a:xfrm>
            <a:off x="8552873" y="6428509"/>
            <a:ext cx="563707" cy="3723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</TotalTime>
  <Words>390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Mathematics : Shape, Space and Measure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140</cp:revision>
  <dcterms:created xsi:type="dcterms:W3CDTF">2019-01-14T16:39:51Z</dcterms:created>
  <dcterms:modified xsi:type="dcterms:W3CDTF">2024-03-25T14:53:23Z</dcterms:modified>
</cp:coreProperties>
</file>