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Understanding the World : The Natural World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596443"/>
              </p:ext>
            </p:extLst>
          </p:nvPr>
        </p:nvGraphicFramePr>
        <p:xfrm>
          <a:off x="464820" y="549274"/>
          <a:ext cx="8143471" cy="612470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6061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3268122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520411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394328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76450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822885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Explore the natural world around them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Describe what they see, hear and feel whilst outside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Provide frequent opportunities for outdoor play and exploration. Encourage sensory </a:t>
                      </a:r>
                      <a:r>
                        <a:rPr lang="en-GB" sz="900" b="0" i="0" u="none" strike="noStrike" kern="1200" baseline="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engaegement</a:t>
                      </a:r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with the natural world – touching, smelling, hearing different elements.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Create opportunities to discuss how we take care for the natural world – provide opportunities to grow and </a:t>
                      </a:r>
                      <a:r>
                        <a:rPr lang="en-GB" sz="900" b="0" i="0" u="none" strike="noStrike" kern="1200" baseline="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nuture</a:t>
                      </a:r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Encourage positive interactions with the natural environment, offering children chances to take supported risks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Name and describe common plants and animals they may find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Explore the natural world around them, making observations and drawing pictures of animals and plants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847051"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Recognise some environments that are different to the one they live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Teach children about a range of contrasting environments within the local and national region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Model the vocabulary needed to name specific features of the natural world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Share non fiction texts about contrasting environments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Know some similarities and differences between the natural world around them and contrasting environments, drawing on their experiences and what has been read in class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11735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Understand some important processes and changes in the natural world around them, including the seasons and changing states of matter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  <a:tr h="1484465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Understand the effect of changing seasons on the natural world around them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Guide understanding by drawing attention to the weather and seasonal features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Provide opportunities for children to note and record the weather. Select texts to share about the changing seasons. 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Throughout the year take children outside to observe the world and encourage children to observe how animals behave differently as the seasons change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51277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10027FD-D983-4CF0-AC85-44D863AACF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181" y="2636454"/>
            <a:ext cx="1138429" cy="12273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C859213-A13B-43BE-9C5B-068D7B10E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2186" y="5305973"/>
            <a:ext cx="1031424" cy="12195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BCEA9F8-F5F5-49E6-806D-872BDA8F0A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2186" y="3937966"/>
            <a:ext cx="972766" cy="12195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0EB9F6A-F448-4674-B8C6-0315F5C005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0368" y="1379584"/>
            <a:ext cx="1143241" cy="12273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8C8679-BEE9-4263-8A71-5C7F01F2CEAD}"/>
              </a:ext>
            </a:extLst>
          </p:cNvPr>
          <p:cNvSpPr txBox="1"/>
          <p:nvPr/>
        </p:nvSpPr>
        <p:spPr>
          <a:xfrm>
            <a:off x="3731491" y="6525561"/>
            <a:ext cx="17456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1967A-4697-42BC-8A12-4337CE06DCB6}"/>
              </a:ext>
            </a:extLst>
          </p:cNvPr>
          <p:cNvSpPr txBox="1"/>
          <p:nvPr/>
        </p:nvSpPr>
        <p:spPr>
          <a:xfrm>
            <a:off x="8645236" y="6525561"/>
            <a:ext cx="4987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2990</TotalTime>
  <Words>280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Understanding the World : The Natural World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143</cp:revision>
  <cp:lastPrinted>2021-08-09T16:12:22Z</cp:lastPrinted>
  <dcterms:created xsi:type="dcterms:W3CDTF">2019-01-14T16:39:51Z</dcterms:created>
  <dcterms:modified xsi:type="dcterms:W3CDTF">2021-09-16T20:28:43Z</dcterms:modified>
</cp:coreProperties>
</file>