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65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7C5DA3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0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3.xml"/><Relationship Id="rId5" Type="http://schemas.openxmlformats.org/officeDocument/2006/relationships/viewProps" Target="viewProps.xml"/><Relationship Id="rId10" Type="http://schemas.openxmlformats.org/officeDocument/2006/relationships/customXml" Target="../customXml/item2.xml"/><Relationship Id="rId4" Type="http://schemas.openxmlformats.org/officeDocument/2006/relationships/presProps" Target="pres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Spring (Bibury)" userId="787e9d74-ed44-4022-8d39-230902d5d909" providerId="ADAL" clId="{9DB69D55-C8CC-4B16-8239-5EF1DAA84C00}"/>
    <pc:docChg chg="modSld">
      <pc:chgData name="Sally Spring (Bibury)" userId="787e9d74-ed44-4022-8d39-230902d5d909" providerId="ADAL" clId="{9DB69D55-C8CC-4B16-8239-5EF1DAA84C00}" dt="2026-05-28T15:51:46.384" v="151" actId="20577"/>
      <pc:docMkLst>
        <pc:docMk/>
      </pc:docMkLst>
      <pc:sldChg chg="modSp mod">
        <pc:chgData name="Sally Spring (Bibury)" userId="787e9d74-ed44-4022-8d39-230902d5d909" providerId="ADAL" clId="{9DB69D55-C8CC-4B16-8239-5EF1DAA84C00}" dt="2026-05-28T15:51:46.384" v="151" actId="20577"/>
        <pc:sldMkLst>
          <pc:docMk/>
          <pc:sldMk cId="0" sldId="1765"/>
        </pc:sldMkLst>
      </pc:sldChg>
    </pc:docChg>
  </pc:docChgLst>
  <pc:docChgLst>
    <pc:chgData name="Sally Spring (Bibury)" userId="787e9d74-ed44-4022-8d39-230902d5d909" providerId="ADAL" clId="{BD0A0BBC-7542-4D0D-A252-E8969AF47719}"/>
    <pc:docChg chg="undo custSel modSld">
      <pc:chgData name="Sally Spring (Bibury)" userId="787e9d74-ed44-4022-8d39-230902d5d909" providerId="ADAL" clId="{BD0A0BBC-7542-4D0D-A252-E8969AF47719}" dt="2026-06-01T15:29:28.124" v="3" actId="478"/>
      <pc:docMkLst>
        <pc:docMk/>
      </pc:docMkLst>
      <pc:sldChg chg="addSp delSp modSp mod">
        <pc:chgData name="Sally Spring (Bibury)" userId="787e9d74-ed44-4022-8d39-230902d5d909" providerId="ADAL" clId="{BD0A0BBC-7542-4D0D-A252-E8969AF47719}" dt="2026-06-01T15:29:28.124" v="3" actId="478"/>
        <pc:sldMkLst>
          <pc:docMk/>
          <pc:sldMk cId="0" sldId="1765"/>
        </pc:sldMkLst>
        <pc:spChg chg="add del mod">
          <ac:chgData name="Sally Spring (Bibury)" userId="787e9d74-ed44-4022-8d39-230902d5d909" providerId="ADAL" clId="{BD0A0BBC-7542-4D0D-A252-E8969AF47719}" dt="2026-06-01T15:29:18.701" v="1" actId="478"/>
          <ac:spMkLst>
            <pc:docMk/>
            <pc:sldMk cId="0" sldId="1765"/>
            <ac:spMk id="5" creationId="{9E8E7D3C-92B6-0181-5B4B-A1CEFD08E3CF}"/>
          </ac:spMkLst>
        </pc:spChg>
        <pc:spChg chg="add del mod">
          <ac:chgData name="Sally Spring (Bibury)" userId="787e9d74-ed44-4022-8d39-230902d5d909" providerId="ADAL" clId="{BD0A0BBC-7542-4D0D-A252-E8969AF47719}" dt="2026-06-01T15:29:28.124" v="3" actId="478"/>
          <ac:spMkLst>
            <pc:docMk/>
            <pc:sldMk cId="0" sldId="1765"/>
            <ac:spMk id="8" creationId="{9719256C-CFA0-D361-6781-56CD06E2070B}"/>
          </ac:spMkLst>
        </pc:spChg>
        <pc:graphicFrameChg chg="add del">
          <ac:chgData name="Sally Spring (Bibury)" userId="787e9d74-ed44-4022-8d39-230902d5d909" providerId="ADAL" clId="{BD0A0BBC-7542-4D0D-A252-E8969AF47719}" dt="2026-06-01T15:29:28.124" v="3" actId="478"/>
          <ac:graphicFrameMkLst>
            <pc:docMk/>
            <pc:sldMk cId="0" sldId="1765"/>
            <ac:graphicFrameMk id="3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6/1/2026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6/1/2026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6/1/2026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6/1/2026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122238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Our Local Area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5699640"/>
              </p:ext>
            </p:extLst>
          </p:nvPr>
        </p:nvGraphicFramePr>
        <p:xfrm>
          <a:off x="138113" y="725309"/>
          <a:ext cx="8867774" cy="611114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1963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4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6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04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46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maps and fieldwork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786">
                <a:tc rowSpan="3" grid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nit: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7540">
                <a:tc gridSpan="2" vMerge="1">
                  <a:txBody>
                    <a:bodyPr/>
                    <a:lstStyle/>
                    <a:p>
                      <a:endParaRPr lang="en-GB" sz="12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I can identify where we live within the UK on a map.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838">
                <a:tc gridSpan="2" vMerge="1">
                  <a:txBody>
                    <a:bodyPr/>
                    <a:lstStyle/>
                    <a:p>
                      <a:endParaRPr lang="en-GB" sz="12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dirty="0">
                          <a:latin typeface="+mj-lt"/>
                        </a:rPr>
                        <a:t>I know that the UK is made up of 4 countries : England, Scotland, Wales and Northern Ireland. I know that London is the capital of the UK</a:t>
                      </a: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438590"/>
                  </a:ext>
                </a:extLst>
              </a:tr>
              <a:tr h="5705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Capital city</a:t>
                      </a:r>
                      <a:endParaRPr lang="en-GB" sz="1200" dirty="0"/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London is the capital city of the United Kingdom. A capital city is where the government of a country is based.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image to understand by the end of the Celebrations unit: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I know that a map gives us an aerial view of our world I can make a simple map of the school and its immediate features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958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United Kingdom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name of our country. It is made up of 4 nations : England, Scotland, Wales and Northern Ireland.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Where is Gloucestershire ?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69504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map</a:t>
                      </a:r>
                    </a:p>
                    <a:p>
                      <a:endParaRPr lang="en-GB" sz="1200" dirty="0"/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map is a picture of a place, usually </a:t>
                      </a:r>
                      <a:r>
                        <a:rPr lang="en-GB" sz="1050" b="0" i="0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drqwn</a:t>
                      </a:r>
                      <a:r>
                        <a:rPr lang="en-GB" sz="1050" b="0" i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from above. We have maps of the world, maps of the UK, maps of our local area as well as sketch maps of our school grounds.</a:t>
                      </a:r>
                      <a:endParaRPr lang="en-GB" sz="1050" dirty="0"/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I know the basic compass points, : North, South, East and West and I can use these to give directions</a:t>
                      </a: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298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dirty="0">
                          <a:latin typeface="+mj-lt"/>
                        </a:rPr>
                        <a:t>I know that Bibury is a village and I can talk about the physical and human features of the area  using the following specific terms :  River, Coln, Rack Isle, Arlington Row, St Marys Church and the following </a:t>
                      </a:r>
                      <a:r>
                        <a:rPr lang="en-GB" sz="1100">
                          <a:latin typeface="+mj-lt"/>
                        </a:rPr>
                        <a:t>general terms </a:t>
                      </a:r>
                      <a:r>
                        <a:rPr lang="en-GB" sz="1100" dirty="0">
                          <a:latin typeface="+mj-lt"/>
                        </a:rPr>
                        <a:t>stream, wood, field</a:t>
                      </a:r>
                      <a:r>
                        <a:rPr lang="en-GB" sz="1100">
                          <a:latin typeface="+mj-lt"/>
                        </a:rPr>
                        <a:t>, valley </a:t>
                      </a:r>
                      <a:r>
                        <a:rPr lang="en-GB" sz="1100" dirty="0">
                          <a:latin typeface="+mj-lt"/>
                        </a:rPr>
                        <a:t>, road, bridge, hotel, footbridge</a:t>
                      </a:r>
                      <a:r>
                        <a:rPr lang="en-GB" sz="1100">
                          <a:latin typeface="+mj-lt"/>
                        </a:rPr>
                        <a:t>, village)</a:t>
                      </a:r>
                      <a:endParaRPr lang="en-GB" sz="1100" dirty="0">
                        <a:latin typeface="+mj-lt"/>
                      </a:endParaRP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698156"/>
                  </a:ext>
                </a:extLst>
              </a:tr>
              <a:tr h="761012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village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These are small places which are home to a few hundred people. Some villages have a shop but some do not.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70456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compass</a:t>
                      </a:r>
                    </a:p>
                    <a:p>
                      <a:endParaRPr lang="en-GB" sz="12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device used to give us directions </a:t>
                      </a:r>
                    </a:p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North, South, East and West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D14E1F60-5741-CC03-112C-F38E292CA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075" y="1351809"/>
            <a:ext cx="2389280" cy="18772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FBE2C2-A7DD-904B-64C6-C32FE3806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7054" y="4099955"/>
            <a:ext cx="2244437" cy="26358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73E39E-7D51-B137-4955-04E873536A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3855" y="725309"/>
            <a:ext cx="2604655" cy="3130298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AF30BE0BF5EF4EBE05F1E3520FA74E" ma:contentTypeVersion="13" ma:contentTypeDescription="Create a new document." ma:contentTypeScope="" ma:versionID="2a311c28440324cdfe00ab31035ca548">
  <xsd:schema xmlns:xsd="http://www.w3.org/2001/XMLSchema" xmlns:xs="http://www.w3.org/2001/XMLSchema" xmlns:p="http://schemas.microsoft.com/office/2006/metadata/properties" xmlns:ns2="2d0e3a5b-a963-4fc3-b179-45934d5f49c3" xmlns:ns3="3fffe2ab-1b1f-4c54-9c32-7c0c8aa60f3d" targetNamespace="http://schemas.microsoft.com/office/2006/metadata/properties" ma:root="true" ma:fieldsID="a5d995fbde212f68bf47f445efdf0dc6" ns2:_="" ns3:_="">
    <xsd:import namespace="2d0e3a5b-a963-4fc3-b179-45934d5f49c3"/>
    <xsd:import namespace="3fffe2ab-1b1f-4c54-9c32-7c0c8aa60f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0e3a5b-a963-4fc3-b179-45934d5f49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c29303b-1952-4e44-9c71-ce741b4f3f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ffe2ab-1b1f-4c54-9c32-7c0c8aa60f3d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08a03855-3a5d-4154-94a6-870730cd9470}" ma:internalName="TaxCatchAll" ma:showField="CatchAllData" ma:web="3fffe2ab-1b1f-4c54-9c32-7c0c8aa60f3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0e3a5b-a963-4fc3-b179-45934d5f49c3">
      <Terms xmlns="http://schemas.microsoft.com/office/infopath/2007/PartnerControls"/>
    </lcf76f155ced4ddcb4097134ff3c332f>
    <TaxCatchAll xmlns="3fffe2ab-1b1f-4c54-9c32-7c0c8aa60f3d" xsi:nil="true"/>
  </documentManagement>
</p:properties>
</file>

<file path=customXml/itemProps1.xml><?xml version="1.0" encoding="utf-8"?>
<ds:datastoreItem xmlns:ds="http://schemas.openxmlformats.org/officeDocument/2006/customXml" ds:itemID="{38C4D146-6F92-4504-B8ED-11E35D287095}"/>
</file>

<file path=customXml/itemProps2.xml><?xml version="1.0" encoding="utf-8"?>
<ds:datastoreItem xmlns:ds="http://schemas.openxmlformats.org/officeDocument/2006/customXml" ds:itemID="{8CDA675B-ACC7-4B59-A6F5-CEC8F0FD63BC}"/>
</file>

<file path=customXml/itemProps3.xml><?xml version="1.0" encoding="utf-8"?>
<ds:datastoreItem xmlns:ds="http://schemas.openxmlformats.org/officeDocument/2006/customXml" ds:itemID="{69CC675F-3F43-49D7-B07C-D4D5F1AB9E11}"/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5078</TotalTime>
  <Words>307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Our Local Area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Sally Spring (Bibury)</cp:lastModifiedBy>
  <cp:revision>322</cp:revision>
  <dcterms:created xsi:type="dcterms:W3CDTF">2018-11-22T20:08:20Z</dcterms:created>
  <dcterms:modified xsi:type="dcterms:W3CDTF">2026-06-01T15:29:35Z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0x010100FCAF30BE0BF5EF4EBE05F1E3520FA74E</vt:lpwstr>
  </property>
</Properties>
</file>