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550" y="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2/22/2022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2/22/2022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2/22/2022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2/22/2022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Polar Adventures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887523"/>
              </p:ext>
            </p:extLst>
          </p:nvPr>
        </p:nvGraphicFramePr>
        <p:xfrm>
          <a:off x="142875" y="676275"/>
          <a:ext cx="8867774" cy="580611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2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24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Polar Adventures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55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Arctic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Arctic is the area around the northern most part of the Earth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4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856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Antarctic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Antarctic is the area around the southern most part of the Earth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Carnivores are animals which only eat meat 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eg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polar bears and wolves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1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carnivore</a:t>
                      </a:r>
                      <a:endParaRPr lang="en-GB" sz="1200" dirty="0"/>
                    </a:p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 animal that eats mostly meat. Examples include, spiders, frogs, owls, polar bears, seals, whales and wolves.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38590"/>
                  </a:ext>
                </a:extLst>
              </a:tr>
              <a:tr h="4264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Also known as your backbone, your spine is a strong, flexible column of ring-like bones that runs from your skull to your pelvis.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Herbivores are animals which only eat plants 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eg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reindeer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herbivore</a:t>
                      </a:r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animal that eats only plants. Examples include butterflies, snails, reindeer, cows, deer</a:t>
                      </a:r>
                      <a:endParaRPr lang="en-GB" sz="9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Where are the polar habitats ?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Omnivores are animals which eat both meat and plants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</a:rPr>
                        <a:t>eg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 bears and humans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454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omnivore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animal that eats both meat and plants.</a:t>
                      </a:r>
                    </a:p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Examples include bears, dolphins, hedgehogs and humans.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504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mammal is an animal which gives birth to live young which drink milk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262575"/>
                  </a:ext>
                </a:extLst>
              </a:tr>
              <a:tr h="25479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habitat</a:t>
                      </a:r>
                    </a:p>
                    <a:p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The place where you normally find an animal or plant living.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mammal is an animal which gives birth to live young which drink milk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bird is an animal which has wings, can usually fly and has feathers and a beak.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698156"/>
                  </a:ext>
                </a:extLst>
              </a:tr>
              <a:tr h="219958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adaption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How animals and plants change to ensure that they can live in their habitat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33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fish is an animal which lives in the water and has gills to allow it to breathe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875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waterproof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which does not let water through.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897875"/>
                  </a:ext>
                </a:extLst>
              </a:tr>
              <a:tr h="294727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live in a polar habitat, animals are adapted to for cold conditions. Some have white fur, some have thick fur and small ears, some have blubber. Some have wide feet 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654258"/>
                  </a:ext>
                </a:extLst>
              </a:tr>
              <a:tr h="437602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insulated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material which traps air near to the body to keep it warm.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7172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flexible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that bends easily without breaking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4949580"/>
                  </a:ext>
                </a:extLst>
              </a:tr>
              <a:tr h="5373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survive in the polar environment, humans must wear clothes which are waterproof and insulated.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09772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DFCCA36-FE43-4021-B428-086DBA032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1406" y="1155031"/>
            <a:ext cx="1397269" cy="15785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7424FE-58CD-4628-9FCD-A1CFA545C3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5453" y="3674248"/>
            <a:ext cx="2475831" cy="165632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23</TotalTime>
  <Words>313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Polar Adventures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Sally Spring</cp:lastModifiedBy>
  <cp:revision>322</cp:revision>
  <dcterms:created xsi:type="dcterms:W3CDTF">2018-11-22T20:08:20Z</dcterms:created>
  <dcterms:modified xsi:type="dcterms:W3CDTF">2022-02-22T15:49:09Z</dcterms:modified>
</cp:coreProperties>
</file>