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5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184"/>
    <a:srgbClr val="7C5DA3"/>
    <a:srgbClr val="E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1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260E3AB-A214-46AC-B714-38E1077F4210}" type="datetime1">
              <a:rPr lang="en-US"/>
              <a:pPr>
                <a:defRPr/>
              </a:pPr>
              <a:t>10/26/2021</a:t>
            </a:fld>
            <a:endParaRPr dirty="0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7FFE9782-B39A-456D-B559-606D159CA9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0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10/26/2021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23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10/26/2021</a:t>
            </a:fld>
            <a:endParaRPr dirty="0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8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10/26/2021</a:t>
            </a:fld>
            <a:endParaRPr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42875" y="122238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800" b="1">
                <a:solidFill>
                  <a:srgbClr val="7FC184"/>
                </a:solidFill>
                <a:latin typeface="Century Gothic" panose="020B0502020202020204" pitchFamily="34" charset="0"/>
              </a:rPr>
              <a:t>Light and Dark </a:t>
            </a:r>
            <a:r>
              <a:rPr lang="en-GB" altLang="en-US" sz="28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Knowledge Mat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3705680"/>
              </p:ext>
            </p:extLst>
          </p:nvPr>
        </p:nvGraphicFramePr>
        <p:xfrm>
          <a:off x="142875" y="676275"/>
          <a:ext cx="8867774" cy="607838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026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4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61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0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8240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Interesting Books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Sticky Knowledge about light sources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055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light source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Something that gives out light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4">
                  <a:txBody>
                    <a:bodyPr/>
                    <a:lstStyle/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856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opaque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material that does not let light through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Light sources can be man made ( torches, lamps, candles, ) some are natural ( sun, glow worms)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19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reflect</a:t>
                      </a:r>
                      <a:endParaRPr lang="en-GB" sz="1200" dirty="0"/>
                    </a:p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When light hits an object and bounces off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438590"/>
                  </a:ext>
                </a:extLst>
              </a:tr>
              <a:tr h="62305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Also known as your backbone, your spine is a strong, flexible column of ring-like bones that runs from your skull to your pelvis.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Candles are made from wax and a wick. The wax melts when hot and turns from a solid to a liquid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5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translucent</a:t>
                      </a:r>
                      <a:endParaRPr lang="en-GB" sz="12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material that lets some light through but you can not see through it clearly</a:t>
                      </a:r>
                      <a:endParaRPr lang="en-GB" sz="9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Important image </a:t>
                      </a:r>
                      <a:r>
                        <a:rPr lang="en-GB" sz="1100" b="1">
                          <a:solidFill>
                            <a:schemeClr val="bg1"/>
                          </a:solidFill>
                          <a:latin typeface="Century Gothic" pitchFamily="34"/>
                        </a:rPr>
                        <a:t>to understand by </a:t>
                      </a:r>
                      <a:r>
                        <a:rPr lang="en-GB" sz="11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the end of the Celebrations unit: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</a:rPr>
                        <a:t>Lights sources vary in strength and can be measured by a light meter.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551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transparent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material that lets light through and you can see through it clearly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17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shadow</a:t>
                      </a:r>
                    </a:p>
                    <a:p>
                      <a:endParaRPr lang="en-GB" sz="1200" dirty="0"/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dirty="0"/>
                        <a:t>The dark shape an opaque object makes when it is between the light source and the surface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Materials can be opaque, translucent or transparent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838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Opaque materials form shadows when lit from behind</a:t>
                      </a:r>
                    </a:p>
                  </a:txBody>
                  <a:tcPr marT="45739" marB="45739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698156"/>
                  </a:ext>
                </a:extLst>
              </a:tr>
              <a:tr h="219958">
                <a:tc rowSpan="2"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adaption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How animals and plants change to ensure that they can live in their habitat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892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Nocturnal animals have a range of adaptions to help them navigate their world in the dark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0302">
                <a:tc rowSpan="3"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nocturnal</a:t>
                      </a:r>
                    </a:p>
                    <a:p>
                      <a:endParaRPr lang="en-GB" sz="12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Animals which are active at night and sleep during the day</a:t>
                      </a:r>
                    </a:p>
                  </a:txBody>
                  <a:tcPr marT="45739" marB="4573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195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Nocturnal animals are active in the night and asleep in the day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373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Nocturnal animals include hedgehogs, badgers, bats and owls</a:t>
                      </a:r>
                    </a:p>
                  </a:txBody>
                  <a:tcPr marT="45739" marB="457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097727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C4E1C333-CD1B-402E-ABB8-694CB1BD53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8036" y="1106343"/>
            <a:ext cx="1510434" cy="173960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5E31E4E-BBE9-4CCB-8B57-91F9816528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1636" y="3826164"/>
            <a:ext cx="2189018" cy="2422741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 Mats v 3</Template>
  <TotalTime>0</TotalTime>
  <Words>240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Light and Dark Knowledge 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Knowledge Mat</dc:title>
  <dc:creator>Clive Davies OBE, Director</dc:creator>
  <cp:lastModifiedBy>Sally Spring</cp:lastModifiedBy>
  <cp:revision>320</cp:revision>
  <dcterms:created xsi:type="dcterms:W3CDTF">2018-11-22T20:08:20Z</dcterms:created>
  <dcterms:modified xsi:type="dcterms:W3CDTF">2021-10-26T19:29:48Z</dcterms:modified>
</cp:coreProperties>
</file>