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10/26/2021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10/26/2021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10/26/2021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10/26/2021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>
                <a:solidFill>
                  <a:srgbClr val="7FC184"/>
                </a:solidFill>
                <a:latin typeface="Century Gothic" panose="020B0502020202020204" pitchFamily="34" charset="0"/>
              </a:rPr>
              <a:t>Light and Dark </a:t>
            </a:r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705680"/>
              </p:ext>
            </p:extLst>
          </p:nvPr>
        </p:nvGraphicFramePr>
        <p:xfrm>
          <a:off x="142875" y="676275"/>
          <a:ext cx="8867774" cy="607838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24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light sources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5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light source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Something that gives out light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4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856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opaque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that does not let light through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Light sources can be man made ( torches, lamps, candles, ) some are natural ( sun, glow worms)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1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reflect</a:t>
                      </a:r>
                      <a:endParaRPr lang="en-GB" sz="1200" dirty="0"/>
                    </a:p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light hits an object and bounces off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38590"/>
                  </a:ext>
                </a:extLst>
              </a:tr>
              <a:tr h="6230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Also known as your backbone, your spine is a strong, flexible column of ring-like bones that runs from your skull to your pelvis.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Candles are made from wax and a wick. The wax melts when hot and turns from a solid to a liquid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translucent</a:t>
                      </a: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that lets some light through but you can not see through it clearly</a:t>
                      </a:r>
                      <a:endParaRPr lang="en-GB" sz="9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image </a:t>
                      </a:r>
                      <a:r>
                        <a:rPr lang="en-GB" sz="1100" b="1">
                          <a:solidFill>
                            <a:schemeClr val="bg1"/>
                          </a:solidFill>
                          <a:latin typeface="Century Gothic" pitchFamily="34"/>
                        </a:rPr>
                        <a:t>to understand by 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the end of the Celebrations unit: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Lights sources vary in strength and can be measured by a light meter.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551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transparent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that lets light through and you can see through it clearly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7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shadow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/>
                        <a:t>The dark shape an opaque object makes when it is between the light source and the surface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Materials can be opaque, translucent or transparent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Opaque materials form shadows when lit from behind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98156"/>
                  </a:ext>
                </a:extLst>
              </a:tr>
              <a:tr h="219958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adaption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animals and plants change to ensure that they can live in their habitat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892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Nocturnal animals have a range of adaptions to help them navigate their world in the dark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0302">
                <a:tc rowSpan="3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nocturnal</a:t>
                      </a:r>
                    </a:p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Animals which are active at night and sleep during the day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95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Nocturnal animals are active in the night and asleep in the day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73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Nocturnal animals include hedgehogs, badgers, bats and owls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09772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4E1C333-CD1B-402E-ABB8-694CB1BD5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036" y="1106343"/>
            <a:ext cx="1510434" cy="17396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E31E4E-BBE9-4CCB-8B57-91F981652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636" y="3826164"/>
            <a:ext cx="2189018" cy="242274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0</TotalTime>
  <Words>240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Light and Dark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320</cp:revision>
  <dcterms:created xsi:type="dcterms:W3CDTF">2018-11-22T20:08:20Z</dcterms:created>
  <dcterms:modified xsi:type="dcterms:W3CDTF">2021-10-26T19:29:48Z</dcterms:modified>
</cp:coreProperties>
</file>