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7" r:id="rId2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/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/>
          </p:cNvPr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11/3/2022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66813" y="1241425"/>
            <a:ext cx="4464050" cy="3349625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/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/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/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/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11/3/2022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>
            <a:extLst/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11/3/2022</a:t>
            </a:fld>
            <a:endParaRPr dirty="0"/>
          </a:p>
        </p:txBody>
      </p:sp>
      <p:sp>
        <p:nvSpPr>
          <p:cNvPr id="7" name="Slide Number Placeholder 5">
            <a:extLst/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11/3/2022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157163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 Earth Rocks Knowledge Mat</a:t>
            </a:r>
          </a:p>
        </p:txBody>
      </p:sp>
      <p:graphicFrame>
        <p:nvGraphicFramePr>
          <p:cNvPr id="3" name="Content Placeholder 3">
            <a:extLst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383353"/>
              </p:ext>
            </p:extLst>
          </p:nvPr>
        </p:nvGraphicFramePr>
        <p:xfrm>
          <a:off x="133350" y="756612"/>
          <a:ext cx="8867775" cy="594616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75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9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74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5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600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our rocks and magnets</a:t>
                      </a: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0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fossil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fossil is the preserved remains or traces of a dead organism.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85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soil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Soil consists of a mix of organic material (decayed plants and animals) and broken bits of rocks and minerals.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3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Rocks have been used by humans for millions of years, from early tools and weapons through to construction materials for modern buildings.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740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crystals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Crystals are a special kind of solid material where the molecules fit together in a repeating pattern.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Sediment deposited over time, often as layers at the bottom of lakes and oceans, forms sedimentary rocks.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791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sedimentary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Sedimentary rocks are made when sand, mud and pebbles get laid down in layers. Over time, these layers are squashed under more and more layers.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040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metamorphic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When a rock experiences heat and pressure, it becomes a metamorphic rock. All metamorphic rocks start as another type of rock.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Extreme pressure and heat over time forms metamorphic rocks. Examples are marble and slate.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6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Important facts to know by the end of the rocks and magnets topic:</a:t>
                      </a:r>
                    </a:p>
                  </a:txBody>
                  <a:tcPr marL="91437" marR="91437" marT="45726" marB="4572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739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igneous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Igneous rock is formed when magma cools and solidifies. It may do this above or below the Earth's surface.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When magma cools and solidifies it forms igneous rock. Examples are granite and pumice.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195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how fossils are formed.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what soil is.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the difference between igneous, sedimentary and metamorphic rocks.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Group together different rocks according to different attributes.</a:t>
                      </a:r>
                    </a:p>
                  </a:txBody>
                  <a:tcPr marL="91437" marR="91437" marT="45726" marB="4572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9317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magnetic pole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Either of two areas on the earth's surface, one near the geographic north pole and one near the geographic south pole, where the Earth's magnetic fields are strongest.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5973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Earth is a very big magnet. Its North and South poles are highly magnetic.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3585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organic matter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Organic matter is matter that has come from a recently living organism. It is capable of decaying.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343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74979"/>
                  </a:ext>
                </a:extLst>
              </a:tr>
              <a:tr h="821072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attract and repel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magnetic field is the area around the magnet where it can attract or repel things. When you bring two magnets together they will either attract or repel.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14398" name="Picture 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2771" y="1176170"/>
            <a:ext cx="2179864" cy="2252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4529</TotalTime>
  <Words>375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 Earth Rocks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SEN Teaching Assistant</cp:lastModifiedBy>
  <cp:revision>315</cp:revision>
  <cp:lastPrinted>2022-10-30T13:43:38Z</cp:lastPrinted>
  <dcterms:created xsi:type="dcterms:W3CDTF">2018-11-22T20:08:20Z</dcterms:created>
  <dcterms:modified xsi:type="dcterms:W3CDTF">2022-11-03T09:02:08Z</dcterms:modified>
</cp:coreProperties>
</file>