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797675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77925" y="1233488"/>
            <a:ext cx="4441825" cy="3332162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Maths : Space, Shape and Measure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611430"/>
              </p:ext>
            </p:extLst>
          </p:nvPr>
        </p:nvGraphicFramePr>
        <p:xfrm>
          <a:off x="314325" y="708133"/>
          <a:ext cx="8515350" cy="576177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099309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2654657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1708727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1052657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801112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linked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Early Learning Goals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Books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1808450">
                <a:tc>
                  <a:txBody>
                    <a:bodyPr/>
                    <a:lstStyle/>
                    <a:p>
                      <a:endParaRPr lang="en-GB" sz="10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en-GB" sz="1000" b="1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Spatial Awareness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Uses spatial language, including following and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giving directions, using relative terms and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describing what they see from different viewpoints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Investigates turning and flipping objects in order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to make shapes fit and create models; predicting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 visualising how they will look (spatial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reasoning)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May enjoy making simple maps of familiar and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imaginative environments, with landmarks</a:t>
                      </a:r>
                    </a:p>
                    <a:p>
                      <a:endParaRPr lang="en-GB" sz="900" b="0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b="1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Measures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Enjoys tackling problems involving prediction and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discussion of comparisons of length, weight or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capacity, paying attention to fairness and accuracy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Becomes familiar with measuring tools in everyday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experiences and play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Is increasingly able to order and sequence events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using everyday language related to time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Beginning to experience measuring time with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timers and calendars</a:t>
                      </a:r>
                      <a:endParaRPr lang="en-GB" sz="10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There are no ELG’s for shape, space or measure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We are requested  to continue with shape space and measure in order to develop spatial reasoning skills through shape, space,  measure  and pattern activities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445767">
                <a:tc rowSpan="2">
                  <a:txBody>
                    <a:bodyPr/>
                    <a:lstStyle/>
                    <a:p>
                      <a:r>
                        <a:rPr lang="en-GB" sz="1000" b="1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Shape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Uses informal language and analogies, (e.g.</a:t>
                      </a:r>
                    </a:p>
                    <a:p>
                      <a:r>
                        <a:rPr lang="en-GB" sz="1000" b="0" i="1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heart-shaped and hand-shaped leaves</a:t>
                      </a:r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), as well as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mathematical terms to describe shapes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Enjoys composing and decomposing shapes,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learning which shapes combine to make other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shapes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Uses own ideas to make models of increasing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complexity, selecting blocks needed, solving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problems and visualising what they will build</a:t>
                      </a:r>
                      <a:endParaRPr lang="en-GB" sz="10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356559"/>
                  </a:ext>
                </a:extLst>
              </a:tr>
              <a:tr h="10172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GB" sz="9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478155"/>
                  </a:ext>
                </a:extLst>
              </a:tr>
              <a:tr h="1303014">
                <a:tc>
                  <a:txBody>
                    <a:bodyPr/>
                    <a:lstStyle/>
                    <a:p>
                      <a:r>
                        <a:rPr lang="en-GB" sz="1000" b="1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Pattern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Spots patterns in the environment, beginning to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identify the pattern “rule”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Chooses familiar objects to create and recreate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repeating patterns beyond AB patterns and begins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to identify the unit of repeat</a:t>
                      </a:r>
                      <a:endParaRPr lang="en-GB" sz="10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73673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68D361B-37DC-4E80-BA75-06BCF2196A0D}"/>
              </a:ext>
            </a:extLst>
          </p:cNvPr>
          <p:cNvSpPr txBox="1"/>
          <p:nvPr/>
        </p:nvSpPr>
        <p:spPr>
          <a:xfrm>
            <a:off x="3731491" y="6548582"/>
            <a:ext cx="17456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A4A70C-230C-4DB5-8098-9F211D3D76D8}"/>
              </a:ext>
            </a:extLst>
          </p:cNvPr>
          <p:cNvSpPr txBox="1"/>
          <p:nvPr/>
        </p:nvSpPr>
        <p:spPr>
          <a:xfrm>
            <a:off x="8636000" y="6469907"/>
            <a:ext cx="508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2943</TotalTime>
  <Words>284</Words>
  <Application>Microsoft Office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Maths : Space, Shape and Measure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139</cp:revision>
  <cp:lastPrinted>2021-08-09T16:12:22Z</cp:lastPrinted>
  <dcterms:created xsi:type="dcterms:W3CDTF">2019-01-14T16:39:51Z</dcterms:created>
  <dcterms:modified xsi:type="dcterms:W3CDTF">2021-09-16T20:21:10Z</dcterms:modified>
</cp:coreProperties>
</file>