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5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C184"/>
    <a:srgbClr val="7C5DA3"/>
    <a:srgbClr val="E8F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260E3AB-A214-46AC-B714-38E1077F4210}" type="datetime1">
              <a:rPr lang="en-US"/>
              <a:pPr>
                <a:defRPr/>
              </a:pPr>
              <a:t>5/30/2022</a:t>
            </a:fld>
            <a:endParaRPr dirty="0"/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7FFE9782-B39A-456D-B559-606D159CA9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4101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F6E71-F28E-4A4D-8F6E-08086644DBA4}" type="datetime1">
              <a:rPr lang="en-US"/>
              <a:pPr>
                <a:defRPr/>
              </a:pPr>
              <a:t>5/30/2022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377DA-A267-4647-81C6-C466F7142076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235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59800" y="6445250"/>
            <a:ext cx="5842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3044825" y="6491288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F7800-02E1-4CC2-842C-5DD9EF076BD8}" type="datetime1">
              <a:rPr lang="en-US"/>
              <a:pPr>
                <a:defRPr/>
              </a:pPr>
              <a:t>5/30/2022</a:t>
            </a:fld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EA453-0036-4CA1-AAD5-3FEF21499C5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835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5D77DB5-6A83-421E-87BA-90BC53525E43}" type="datetime1">
              <a:rPr lang="en-US"/>
              <a:pPr>
                <a:defRPr/>
              </a:pPr>
              <a:t>5/30/2022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16442C7D-46E7-460A-A6DD-F655CDEAA14A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20" r:id="rId2"/>
  </p:sldLayoutIdLst>
  <p:transition spd="slow"/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42875" y="122238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Mini-Worlds Knowledge Mat</a:t>
            </a: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839779"/>
              </p:ext>
            </p:extLst>
          </p:nvPr>
        </p:nvGraphicFramePr>
        <p:xfrm>
          <a:off x="142876" y="718758"/>
          <a:ext cx="8867774" cy="606596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26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4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61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4494">
                <a:tc gridSpan="3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Simple food chains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Interesting Books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Mini-worlds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055">
                <a:tc rowSpan="4"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055">
                <a:tc gridSpan="3" vMerge="1">
                  <a:txBody>
                    <a:bodyPr/>
                    <a:lstStyle/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food chain is made up of animals and plants. It shows what each animal eats.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442"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Also known as your backbone, your spine is a strong, flexible column of ring-like bones that runs from your skull to your pelvis.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Herbivores are animals which feed on plants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2005">
                <a:tc gridSpan="3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bg1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Omnivores are animals which eat both meat and plants  </a:t>
                      </a:r>
                      <a:r>
                        <a:rPr lang="en-GB" sz="11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eg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 foxes and humans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50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SSubj</a:t>
                      </a:r>
                      <a:endParaRPr lang="en-GB" sz="1200" dirty="0">
                        <a:solidFill>
                          <a:schemeClr val="bg1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endParaRPr lang="en-GB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carnivore is an animal which eats other animals ( meat)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262575"/>
                  </a:ext>
                </a:extLst>
              </a:tr>
              <a:tr h="25479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habitat</a:t>
                      </a:r>
                    </a:p>
                    <a:p>
                      <a:endParaRPr lang="en-GB" sz="12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dirty="0">
                          <a:latin typeface="Century Gothic" panose="020B0502020202020204" pitchFamily="34" charset="0"/>
                        </a:rPr>
                        <a:t>A place which provides everything a living thing needs to survive : food, water, air and shelter.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mammal is an animal which gives birth to live young which drink milk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3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habitat contains all the elements needed for an animal to survive : food, water, shelter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698156"/>
                  </a:ext>
                </a:extLst>
              </a:tr>
              <a:tr h="219958">
                <a:tc row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extinct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 animal or plant which was alive but now there are no more of them living on planet Earth,,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334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Fossils are the remains of plants or animals which lived a long time ago.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2875">
                <a:tc row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fossil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Fossils are the remains of plants or animals which lived a long time ago. Often their remains are left as an imprint in rocks.</a:t>
                      </a:r>
                      <a:endParaRPr lang="en-GB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897875"/>
                  </a:ext>
                </a:extLst>
              </a:tr>
              <a:tr h="294727">
                <a:tc vMerge="1">
                  <a:txBody>
                    <a:bodyPr/>
                    <a:lstStyle/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 animal is alive if it eats food, breathes and has young.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654258"/>
                  </a:ext>
                </a:extLst>
              </a:tr>
              <a:tr h="286927">
                <a:tc row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food chain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dirty="0">
                          <a:latin typeface="Century Gothic" panose="020B0502020202020204" pitchFamily="34" charset="0"/>
                        </a:rPr>
                        <a:t>This describes what each animal eats. Arrows are used to show which animal eats what.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571728"/>
                  </a:ext>
                </a:extLst>
              </a:tr>
              <a:tr h="150675">
                <a:tc vMerge="1">
                  <a:txBody>
                    <a:bodyPr/>
                    <a:lstStyle/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900" dirty="0"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>
                          <a:latin typeface="+mj-lt"/>
                        </a:rPr>
                        <a:t>A lifecycle describes the journey of a living thing from beginning to end.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614981"/>
                  </a:ext>
                </a:extLst>
              </a:tr>
              <a:tr h="619817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lifecycle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This describes how a living thing begins life, grows and matures 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94949580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19288DD2-BC3F-74F6-C266-A140C8BB46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1637" y="4045528"/>
            <a:ext cx="2253672" cy="19350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D637B7A-2025-B3F9-2725-C6552F3E6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6" y="1113703"/>
            <a:ext cx="6285633" cy="111226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B222988-4770-81C7-DEBA-2CE6C74B54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637" y="3595445"/>
            <a:ext cx="3514725" cy="35670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58D3DA-596C-1F34-E844-06F821C2DF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637" y="2354574"/>
            <a:ext cx="6024563" cy="1112261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AF30BE0BF5EF4EBE05F1E3520FA74E" ma:contentTypeVersion="13" ma:contentTypeDescription="Create a new document." ma:contentTypeScope="" ma:versionID="2a311c28440324cdfe00ab31035ca548">
  <xsd:schema xmlns:xsd="http://www.w3.org/2001/XMLSchema" xmlns:xs="http://www.w3.org/2001/XMLSchema" xmlns:p="http://schemas.microsoft.com/office/2006/metadata/properties" xmlns:ns2="2d0e3a5b-a963-4fc3-b179-45934d5f49c3" xmlns:ns3="3fffe2ab-1b1f-4c54-9c32-7c0c8aa60f3d" targetNamespace="http://schemas.microsoft.com/office/2006/metadata/properties" ma:root="true" ma:fieldsID="a5d995fbde212f68bf47f445efdf0dc6" ns2:_="" ns3:_="">
    <xsd:import namespace="2d0e3a5b-a963-4fc3-b179-45934d5f49c3"/>
    <xsd:import namespace="3fffe2ab-1b1f-4c54-9c32-7c0c8aa60f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0e3a5b-a963-4fc3-b179-45934d5f49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c29303b-1952-4e44-9c71-ce741b4f3f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ffe2ab-1b1f-4c54-9c32-7c0c8aa60f3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a03855-3a5d-4154-94a6-870730cd9470}" ma:internalName="TaxCatchAll" ma:showField="CatchAllData" ma:web="3fffe2ab-1b1f-4c54-9c32-7c0c8aa60f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0e3a5b-a963-4fc3-b179-45934d5f49c3">
      <Terms xmlns="http://schemas.microsoft.com/office/infopath/2007/PartnerControls"/>
    </lcf76f155ced4ddcb4097134ff3c332f>
    <TaxCatchAll xmlns="3fffe2ab-1b1f-4c54-9c32-7c0c8aa60f3d" xsi:nil="true"/>
  </documentManagement>
</p:properties>
</file>

<file path=customXml/itemProps1.xml><?xml version="1.0" encoding="utf-8"?>
<ds:datastoreItem xmlns:ds="http://schemas.openxmlformats.org/officeDocument/2006/customXml" ds:itemID="{F608C55B-7044-4FAC-B41B-FC75B93205A3}"/>
</file>

<file path=customXml/itemProps2.xml><?xml version="1.0" encoding="utf-8"?>
<ds:datastoreItem xmlns:ds="http://schemas.openxmlformats.org/officeDocument/2006/customXml" ds:itemID="{2A761E9F-BC5E-4752-9D97-369968A54D6B}"/>
</file>

<file path=customXml/itemProps3.xml><?xml version="1.0" encoding="utf-8"?>
<ds:datastoreItem xmlns:ds="http://schemas.openxmlformats.org/officeDocument/2006/customXml" ds:itemID="{31CB9768-CF78-4C5D-9087-6A6040132606}"/>
</file>

<file path=docProps/app.xml><?xml version="1.0" encoding="utf-8"?>
<Properties xmlns="http://schemas.openxmlformats.org/officeDocument/2006/extended-properties" xmlns:vt="http://schemas.openxmlformats.org/officeDocument/2006/docPropsVTypes">
  <Template>Know Mats v 3</Template>
  <TotalTime>48</TotalTime>
  <Words>224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Mini-Worlds Knowledge 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Knowledge Mat</dc:title>
  <dc:creator>Clive Davies OBE, Director</dc:creator>
  <cp:lastModifiedBy>Sally Spring</cp:lastModifiedBy>
  <cp:revision>323</cp:revision>
  <dcterms:created xsi:type="dcterms:W3CDTF">2018-11-22T20:08:20Z</dcterms:created>
  <dcterms:modified xsi:type="dcterms:W3CDTF">2022-05-30T16:16:01Z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0x010100FCAF30BE0BF5EF4EBE05F1E3520FA74E</vt:lpwstr>
  </property>
</Properties>
</file>