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764" r:id="rId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FED"/>
    <a:srgbClr val="EDC2B1"/>
    <a:srgbClr val="A14824"/>
    <a:srgbClr val="7C5D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78"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61B15CD-B3BF-4CE7-8A9B-4B38EB2BF46E}"/>
              </a:ext>
            </a:extLst>
          </p:cNvPr>
          <p:cNvSpPr txBox="1">
            <a:spLocks noGrp="1"/>
          </p:cNvSpPr>
          <p:nvPr>
            <p:ph type="hdr" sz="quarter"/>
          </p:nvPr>
        </p:nvSpPr>
        <p:spPr>
          <a:xfrm>
            <a:off x="0" y="0"/>
            <a:ext cx="2971800" cy="458788"/>
          </a:xfrm>
          <a:prstGeom prst="rect">
            <a:avLst/>
          </a:prstGeom>
          <a:noFill/>
          <a:ln>
            <a:noFill/>
          </a:ln>
        </p:spPr>
        <p:txBody>
          <a:bodyPr vert="horz" wrap="square" lIns="91440" tIns="45720" rIns="91440" bIns="45720" anchor="t"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dirty="0">
                <a:solidFill>
                  <a:srgbClr val="000000"/>
                </a:solidFill>
                <a:uFillTx/>
                <a:latin typeface="Calibri"/>
              </a:defRPr>
            </a:lvl1pPr>
          </a:lstStyle>
          <a:p>
            <a:pPr>
              <a:defRPr/>
            </a:pPr>
            <a:endParaRPr dirty="0"/>
          </a:p>
        </p:txBody>
      </p:sp>
      <p:sp>
        <p:nvSpPr>
          <p:cNvPr id="3" name="Date Placeholder 2">
            <a:extLst>
              <a:ext uri="{FF2B5EF4-FFF2-40B4-BE49-F238E27FC236}">
                <a16:creationId xmlns:a16="http://schemas.microsoft.com/office/drawing/2014/main" id="{9BD04B55-0A96-4223-BD45-7A38A8A9AB9F}"/>
              </a:ext>
            </a:extLst>
          </p:cNvPr>
          <p:cNvSpPr txBox="1">
            <a:spLocks noGrp="1"/>
          </p:cNvSpPr>
          <p:nvPr>
            <p:ph type="dt" idx="1"/>
          </p:nvPr>
        </p:nvSpPr>
        <p:spPr>
          <a:xfrm>
            <a:off x="3884613" y="0"/>
            <a:ext cx="2971800" cy="458788"/>
          </a:xfrm>
          <a:prstGeom prst="rect">
            <a:avLst/>
          </a:prstGeom>
          <a:noFill/>
          <a:ln>
            <a:noFill/>
          </a:ln>
        </p:spPr>
        <p:txBody>
          <a:bodyPr vert="horz" wrap="square" lIns="91440" tIns="45720" rIns="91440" bIns="45720" anchor="t"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8BDFB27B-4213-485C-A148-AEFB0527EE71}" type="datetime1">
              <a:rPr lang="en-US"/>
              <a:pPr>
                <a:defRPr/>
              </a:pPr>
              <a:t>3/25/2024</a:t>
            </a:fld>
            <a:endParaRPr dirty="0"/>
          </a:p>
        </p:txBody>
      </p:sp>
      <p:sp>
        <p:nvSpPr>
          <p:cNvPr id="4100" name="Slide Image Placeholder 3"/>
          <p:cNvSpPr>
            <a:spLocks noGrp="1" noRot="1" noChangeAspect="1"/>
          </p:cNvSpPr>
          <p:nvPr>
            <p:ph type="sldImg" idx="2"/>
          </p:nvPr>
        </p:nvSpPr>
        <p:spPr bwMode="auto">
          <a:xfrm>
            <a:off x="1371600" y="1143000"/>
            <a:ext cx="4114800" cy="30861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a:extLst>
              <a:ext uri="{FF2B5EF4-FFF2-40B4-BE49-F238E27FC236}">
                <a16:creationId xmlns:a16="http://schemas.microsoft.com/office/drawing/2014/main" id="{BAF6D2E0-12B7-42CA-B61F-3AEB0281001D}"/>
              </a:ext>
            </a:extLst>
          </p:cNvPr>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numCol="1" anchor="t" anchorCtr="0" compatLnSpc="1">
            <a:prstTxWarp prst="textNoShape">
              <a:avLst/>
            </a:prstTxWarp>
            <a:noAutofit/>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a:extLst>
              <a:ext uri="{FF2B5EF4-FFF2-40B4-BE49-F238E27FC236}">
                <a16:creationId xmlns:a16="http://schemas.microsoft.com/office/drawing/2014/main" id="{FAF482BE-BA66-446C-87E4-18B7D3E78F51}"/>
              </a:ext>
            </a:extLst>
          </p:cNvPr>
          <p:cNvSpPr txBox="1">
            <a:spLocks noGrp="1"/>
          </p:cNvSpPr>
          <p:nvPr>
            <p:ph type="ftr" sz="quarter" idx="4"/>
          </p:nvPr>
        </p:nvSpPr>
        <p:spPr>
          <a:xfrm>
            <a:off x="0"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dirty="0">
                <a:solidFill>
                  <a:srgbClr val="000000"/>
                </a:solidFill>
                <a:uFillTx/>
                <a:latin typeface="Calibri"/>
              </a:defRPr>
            </a:lvl1pPr>
          </a:lstStyle>
          <a:p>
            <a:pPr>
              <a:defRPr/>
            </a:pPr>
            <a:endParaRPr dirty="0"/>
          </a:p>
        </p:txBody>
      </p:sp>
      <p:sp>
        <p:nvSpPr>
          <p:cNvPr id="7" name="Slide Number Placeholder 6">
            <a:extLst>
              <a:ext uri="{FF2B5EF4-FFF2-40B4-BE49-F238E27FC236}">
                <a16:creationId xmlns:a16="http://schemas.microsoft.com/office/drawing/2014/main" id="{2EF726F7-9AC2-4A75-AC9F-1C7045F1E5BB}"/>
              </a:ext>
            </a:extLst>
          </p:cNvPr>
          <p:cNvSpPr txBox="1">
            <a:spLocks noGrp="1"/>
          </p:cNvSpPr>
          <p:nvPr>
            <p:ph type="sldNum" sz="quarter" idx="5"/>
          </p:nvPr>
        </p:nvSpPr>
        <p:spPr>
          <a:xfrm>
            <a:off x="3884613"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C12ABC26-458D-4F00-BF87-667FCF8FBC01}" type="slidenum">
              <a:rPr/>
              <a:pPr>
                <a:defRPr/>
              </a:pPr>
              <a:t>‹#›</a:t>
            </a:fld>
            <a:endParaRPr dirty="0"/>
          </a:p>
        </p:txBody>
      </p:sp>
    </p:spTree>
    <p:extLst>
      <p:ext uri="{BB962C8B-B14F-4D97-AF65-F5344CB8AC3E}">
        <p14:creationId xmlns:p14="http://schemas.microsoft.com/office/powerpoint/2010/main" val="4078809908"/>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FC7A4-A4E2-4E98-911E-4339AD83E1F8}"/>
              </a:ext>
            </a:extLst>
          </p:cNvPr>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E2BA21B1-9C95-4B75-9DCE-802AD16C3A76}"/>
              </a:ext>
            </a:extLst>
          </p:cNvPr>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11ECD70C-FE68-47DB-AFD0-19198E48FA2B}"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2A31F4A5-1344-403B-9581-D9D2BFE0046F}" type="slidenum">
              <a:rPr/>
              <a:pPr>
                <a:defRPr/>
              </a:pPr>
              <a:t>‹#›</a:t>
            </a:fld>
            <a:endParaRPr dirty="0"/>
          </a:p>
        </p:txBody>
      </p:sp>
    </p:spTree>
    <p:extLst>
      <p:ext uri="{BB962C8B-B14F-4D97-AF65-F5344CB8AC3E}">
        <p14:creationId xmlns:p14="http://schemas.microsoft.com/office/powerpoint/2010/main" val="871961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36000-3108-4B1B-8CEE-1B65CA7F7925}"/>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A8AE2F34-0A7C-41E7-B3D5-2006109A367F}"/>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112A455-2832-4F05-8EF4-C32EC4AA6D0E}"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B98D4C0D-A835-40A8-96CC-4A126A1CDC6F}" type="slidenum">
              <a:rPr/>
              <a:pPr>
                <a:defRPr/>
              </a:pPr>
              <a:t>‹#›</a:t>
            </a:fld>
            <a:endParaRPr dirty="0"/>
          </a:p>
        </p:txBody>
      </p:sp>
    </p:spTree>
    <p:extLst>
      <p:ext uri="{BB962C8B-B14F-4D97-AF65-F5344CB8AC3E}">
        <p14:creationId xmlns:p14="http://schemas.microsoft.com/office/powerpoint/2010/main" val="2123084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6CFB6D-D295-4979-BC72-99D32BDBB9D4}"/>
              </a:ext>
            </a:extLst>
          </p:cNvPr>
          <p:cNvSpPr txBox="1">
            <a:spLocks noGrp="1"/>
          </p:cNvSpPr>
          <p:nvPr>
            <p:ph type="title" orient="vert"/>
          </p:nvPr>
        </p:nvSpPr>
        <p:spPr>
          <a:xfrm>
            <a:off x="6543675" y="365129"/>
            <a:ext cx="1971674"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271EBC13-9AB6-42B2-A47F-D2B7CC136E6F}"/>
              </a:ext>
            </a:extLst>
          </p:cNvPr>
          <p:cNvSpPr txBox="1">
            <a:spLocks noGrp="1"/>
          </p:cNvSpPr>
          <p:nvPr>
            <p:ph type="body" orient="vert" idx="1"/>
          </p:nvPr>
        </p:nvSpPr>
        <p:spPr>
          <a:xfrm>
            <a:off x="628650" y="365129"/>
            <a:ext cx="5800725" cy="5811834"/>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D17AF9D7-699F-41F1-8989-1FE7C6945569}"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C8D1DC11-8A6D-4756-904A-5F7A5F58BBC2}" type="slidenum">
              <a:rPr/>
              <a:pPr>
                <a:defRPr/>
              </a:pPr>
              <a:t>‹#›</a:t>
            </a:fld>
            <a:endParaRPr dirty="0"/>
          </a:p>
        </p:txBody>
      </p:sp>
    </p:spTree>
    <p:extLst>
      <p:ext uri="{BB962C8B-B14F-4D97-AF65-F5344CB8AC3E}">
        <p14:creationId xmlns:p14="http://schemas.microsoft.com/office/powerpoint/2010/main" val="4159122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solidFill>
          <a:srgbClr val="7FC184"/>
        </a:solidFill>
        <a:effectLst/>
      </p:bgPr>
    </p:bg>
    <p:spTree>
      <p:nvGrpSpPr>
        <p:cNvPr id="1" name=""/>
        <p:cNvGrpSpPr/>
        <p:nvPr/>
      </p:nvGrpSpPr>
      <p:grpSpPr>
        <a:xfrm>
          <a:off x="0" y="0"/>
          <a:ext cx="0" cy="0"/>
          <a:chOff x="0" y="0"/>
          <a:chExt cx="0" cy="0"/>
        </a:xfrm>
      </p:grpSpPr>
      <p:pic>
        <p:nvPicPr>
          <p:cNvPr id="2" name="Picture 1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259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4">
            <a:extLst>
              <a:ext uri="{FF2B5EF4-FFF2-40B4-BE49-F238E27FC236}">
                <a16:creationId xmlns:a16="http://schemas.microsoft.com/office/drawing/2014/main" id="{159F8D7E-4EAB-4EA4-8CD2-39E759D9D98A}"/>
              </a:ext>
            </a:extLst>
          </p:cNvPr>
          <p:cNvSpPr txBox="1">
            <a:spLocks noGrp="1"/>
          </p:cNvSpPr>
          <p:nvPr>
            <p:ph type="ftr" sz="quarter" idx="10"/>
          </p:nvPr>
        </p:nvSpPr>
        <p:spPr/>
        <p:txBody>
          <a:bodyPr/>
          <a:lstStyle>
            <a:lvl1pPr>
              <a:defRPr dirty="0"/>
            </a:lvl1pPr>
          </a:lstStyle>
          <a:p>
            <a:pPr>
              <a:defRPr/>
            </a:pPr>
            <a:endParaRPr dirty="0"/>
          </a:p>
        </p:txBody>
      </p:sp>
      <p:sp>
        <p:nvSpPr>
          <p:cNvPr id="4" name="Slide Number Placeholder 5">
            <a:extLst>
              <a:ext uri="{FF2B5EF4-FFF2-40B4-BE49-F238E27FC236}">
                <a16:creationId xmlns:a16="http://schemas.microsoft.com/office/drawing/2014/main" id="{6A6C658B-A3BB-419D-8C73-010AD3AE97D1}"/>
              </a:ext>
            </a:extLst>
          </p:cNvPr>
          <p:cNvSpPr txBox="1">
            <a:spLocks noGrp="1"/>
          </p:cNvSpPr>
          <p:nvPr>
            <p:ph type="sldNum" sz="quarter" idx="11"/>
          </p:nvPr>
        </p:nvSpPr>
        <p:spPr/>
        <p:txBody>
          <a:bodyPr/>
          <a:lstStyle>
            <a:lvl1pPr>
              <a:defRPr/>
            </a:lvl1pPr>
          </a:lstStyle>
          <a:p>
            <a:pPr>
              <a:defRPr/>
            </a:pPr>
            <a:fld id="{8212AC60-3C3E-4EDA-AC15-3D5C9992291F}" type="slidenum">
              <a:rPr/>
              <a:pPr>
                <a:defRPr/>
              </a:pPr>
              <a:t>‹#›</a:t>
            </a:fld>
            <a:endParaRPr dirty="0"/>
          </a:p>
        </p:txBody>
      </p:sp>
    </p:spTree>
    <p:extLst>
      <p:ext uri="{BB962C8B-B14F-4D97-AF65-F5344CB8AC3E}">
        <p14:creationId xmlns:p14="http://schemas.microsoft.com/office/powerpoint/2010/main" val="2632435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pic>
        <p:nvPicPr>
          <p:cNvPr id="2" name="Picture 8"/>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896225" y="5349875"/>
            <a:ext cx="1238250"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5">
            <a:extLst>
              <a:ext uri="{FF2B5EF4-FFF2-40B4-BE49-F238E27FC236}">
                <a16:creationId xmlns:a16="http://schemas.microsoft.com/office/drawing/2014/main" id="{E6587015-4307-434D-8B4D-BB7FE2DED83A}"/>
              </a:ext>
            </a:extLst>
          </p:cNvPr>
          <p:cNvSpPr txBox="1">
            <a:spLocks noGrp="1"/>
          </p:cNvSpPr>
          <p:nvPr>
            <p:ph type="ftr" sz="quarter" idx="10"/>
          </p:nvPr>
        </p:nvSpPr>
        <p:spPr/>
        <p:txBody>
          <a:bodyPr/>
          <a:lstStyle>
            <a:lvl1pPr>
              <a:defRPr dirty="0">
                <a:latin typeface="Century Gothic" pitchFamily="34"/>
              </a:defRPr>
            </a:lvl1pPr>
          </a:lstStyle>
          <a:p>
            <a:pPr>
              <a:defRPr/>
            </a:pPr>
            <a:r>
              <a:rPr dirty="0"/>
              <a:t>© Focus Education UK Ltd. </a:t>
            </a:r>
          </a:p>
        </p:txBody>
      </p:sp>
      <p:sp>
        <p:nvSpPr>
          <p:cNvPr id="4" name="Slide Number Placeholder 6">
            <a:extLst>
              <a:ext uri="{FF2B5EF4-FFF2-40B4-BE49-F238E27FC236}">
                <a16:creationId xmlns:a16="http://schemas.microsoft.com/office/drawing/2014/main" id="{24BECD27-CFA7-4081-9BC2-775C3251B713}"/>
              </a:ext>
            </a:extLst>
          </p:cNvPr>
          <p:cNvSpPr txBox="1">
            <a:spLocks noGrp="1"/>
          </p:cNvSpPr>
          <p:nvPr>
            <p:ph type="sldNum" sz="quarter" idx="11"/>
          </p:nvPr>
        </p:nvSpPr>
        <p:spPr/>
        <p:txBody>
          <a:bodyPr/>
          <a:lstStyle>
            <a:lvl1pPr>
              <a:defRPr>
                <a:latin typeface="Century Gothic" pitchFamily="34"/>
              </a:defRPr>
            </a:lvl1pPr>
          </a:lstStyle>
          <a:p>
            <a:pPr>
              <a:defRPr/>
            </a:pPr>
            <a:fld id="{6A00AAFA-506C-499C-A243-6F693D322119}" type="slidenum">
              <a:rPr/>
              <a:pPr>
                <a:defRPr/>
              </a:pPr>
              <a:t>‹#›</a:t>
            </a:fld>
            <a:endParaRPr dirty="0"/>
          </a:p>
        </p:txBody>
      </p:sp>
    </p:spTree>
    <p:extLst>
      <p:ext uri="{BB962C8B-B14F-4D97-AF65-F5344CB8AC3E}">
        <p14:creationId xmlns:p14="http://schemas.microsoft.com/office/powerpoint/2010/main" val="173492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F004D-0C83-48CC-87C8-84934B27A9DB}"/>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84E1134F-63BE-45B2-95FF-ADCB25089432}"/>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1851A4E0-37EE-4E8C-BE45-D971818BDDF9}" type="datetime1">
              <a:rPr lang="en-US"/>
              <a:pPr>
                <a:defRPr/>
              </a:pPr>
              <a:t>3/25/2024</a:t>
            </a:fld>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98E55C1B-E7BC-4E10-B96E-0E53F53B1B53}" type="slidenum">
              <a:rPr/>
              <a:pPr>
                <a:defRPr/>
              </a:pPr>
              <a:t>‹#›</a:t>
            </a:fld>
            <a:endParaRPr dirty="0"/>
          </a:p>
        </p:txBody>
      </p:sp>
      <p:sp>
        <p:nvSpPr>
          <p:cNvPr id="8" name="Footer Placeholder 1"/>
          <p:cNvSpPr txBox="1">
            <a:spLocks/>
          </p:cNvSpPr>
          <p:nvPr userDrawn="1"/>
        </p:nvSpPr>
        <p:spPr>
          <a:xfrm>
            <a:off x="3045426" y="6491993"/>
            <a:ext cx="3086100" cy="365125"/>
          </a:xfrm>
          <a:prstGeom prst="rect">
            <a:avLst/>
          </a:prstGeom>
          <a:noFill/>
          <a:ln>
            <a:noFill/>
          </a:ln>
        </p:spPr>
        <p:txBody>
          <a:bodyPr vert="horz" wrap="square" lIns="91440" tIns="45720" rIns="91440" bIns="45720" anchor="ctr" anchorCtr="1" compatLnSpc="1">
            <a:noAutofit/>
          </a:bodyPr>
          <a:lstStyle>
            <a:defPPr>
              <a:defRPr lang="en-GB"/>
            </a:defPPr>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lang="en-GB" dirty="0"/>
              <a:t>© Focus Education UK Ltd. </a:t>
            </a:r>
          </a:p>
        </p:txBody>
      </p:sp>
      <p:pic>
        <p:nvPicPr>
          <p:cNvPr id="9" name="Picture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559114" y="6444512"/>
            <a:ext cx="584886" cy="413488"/>
          </a:xfrm>
          <a:prstGeom prst="rect">
            <a:avLst/>
          </a:prstGeom>
        </p:spPr>
      </p:pic>
    </p:spTree>
    <p:extLst>
      <p:ext uri="{BB962C8B-B14F-4D97-AF65-F5344CB8AC3E}">
        <p14:creationId xmlns:p14="http://schemas.microsoft.com/office/powerpoint/2010/main" val="101134067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E500-D3DA-4A9E-8372-B747EA40246C}"/>
              </a:ext>
            </a:extLst>
          </p:cNvPr>
          <p:cNvSpPr txBox="1">
            <a:spLocks noGrp="1"/>
          </p:cNvSpPr>
          <p:nvPr>
            <p:ph type="title"/>
          </p:nvPr>
        </p:nvSpPr>
        <p:spPr>
          <a:xfrm>
            <a:off x="623885" y="1709735"/>
            <a:ext cx="78867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D2116F8E-CCFE-4365-B10F-E324522CB0F0}"/>
              </a:ext>
            </a:extLst>
          </p:cNvPr>
          <p:cNvSpPr txBox="1">
            <a:spLocks noGrp="1"/>
          </p:cNvSpPr>
          <p:nvPr>
            <p:ph type="body" idx="1"/>
          </p:nvPr>
        </p:nvSpPr>
        <p:spPr>
          <a:xfrm>
            <a:off x="623885" y="4589465"/>
            <a:ext cx="7886700" cy="1500182"/>
          </a:xfrm>
        </p:spPr>
        <p:txBody>
          <a:bodyPr/>
          <a:lstStyle>
            <a:lvl1pPr marL="0" indent="0">
              <a:buNone/>
              <a:defRPr sz="2400"/>
            </a:lvl1pPr>
          </a:lstStyle>
          <a:p>
            <a:pPr lvl="0"/>
            <a:r>
              <a:rPr lang="en-US"/>
              <a:t>Edit Master text styles</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0AD74FDF-DF6A-4FF0-A0D3-CC6C59604C43}"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2E1AE2E3-1837-40A5-94FE-181728FC2F17}" type="slidenum">
              <a:rPr/>
              <a:pPr>
                <a:defRPr/>
              </a:pPr>
              <a:t>‹#›</a:t>
            </a:fld>
            <a:endParaRPr dirty="0"/>
          </a:p>
        </p:txBody>
      </p:sp>
    </p:spTree>
    <p:extLst>
      <p:ext uri="{BB962C8B-B14F-4D97-AF65-F5344CB8AC3E}">
        <p14:creationId xmlns:p14="http://schemas.microsoft.com/office/powerpoint/2010/main" val="95280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4020F-07CD-4A49-BB82-645DC2635640}"/>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99EB8441-F455-4E85-87FD-6B6C170DDA62}"/>
              </a:ext>
            </a:extLst>
          </p:cNvPr>
          <p:cNvSpPr txBox="1">
            <a:spLocks noGrp="1"/>
          </p:cNvSpPr>
          <p:nvPr>
            <p:ph idx="1"/>
          </p:nvPr>
        </p:nvSpPr>
        <p:spPr>
          <a:xfrm>
            <a:off x="628650"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1C12C0-58CE-446A-8FA4-9813EF9CEF5A}"/>
              </a:ext>
            </a:extLst>
          </p:cNvPr>
          <p:cNvSpPr txBox="1">
            <a:spLocks noGrp="1"/>
          </p:cNvSpPr>
          <p:nvPr>
            <p:ph idx="2"/>
          </p:nvPr>
        </p:nvSpPr>
        <p:spPr>
          <a:xfrm>
            <a:off x="4629149"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EC488D3C-C2CE-4564-BCD5-D87F8C1DF728}"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D75DD771-3C36-4AD8-8CC9-1FF3FAD68291}" type="slidenum">
              <a:rPr/>
              <a:pPr>
                <a:defRPr/>
              </a:pPr>
              <a:t>‹#›</a:t>
            </a:fld>
            <a:endParaRPr dirty="0"/>
          </a:p>
        </p:txBody>
      </p:sp>
    </p:spTree>
    <p:extLst>
      <p:ext uri="{BB962C8B-B14F-4D97-AF65-F5344CB8AC3E}">
        <p14:creationId xmlns:p14="http://schemas.microsoft.com/office/powerpoint/2010/main" val="184605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497E1-CAD0-4F22-BAB0-4C1CC43FFF70}"/>
              </a:ext>
            </a:extLst>
          </p:cNvPr>
          <p:cNvSpPr txBox="1">
            <a:spLocks noGrp="1"/>
          </p:cNvSpPr>
          <p:nvPr>
            <p:ph type="title"/>
          </p:nvPr>
        </p:nvSpPr>
        <p:spPr>
          <a:xfrm>
            <a:off x="629838" y="365129"/>
            <a:ext cx="78867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796FCCD4-FA65-4D2A-B3EE-21A26E91258A}"/>
              </a:ext>
            </a:extLst>
          </p:cNvPr>
          <p:cNvSpPr txBox="1">
            <a:spLocks noGrp="1"/>
          </p:cNvSpPr>
          <p:nvPr>
            <p:ph type="body" idx="1"/>
          </p:nvPr>
        </p:nvSpPr>
        <p:spPr>
          <a:xfrm>
            <a:off x="629838" y="1681160"/>
            <a:ext cx="3868341" cy="823910"/>
          </a:xfrm>
        </p:spPr>
        <p:txBody>
          <a:bodyPr anchor="b"/>
          <a:lstStyle>
            <a:lvl1pPr marL="0" indent="0">
              <a:buNone/>
              <a:defRPr sz="2400" b="1"/>
            </a:lvl1pPr>
          </a:lstStyle>
          <a:p>
            <a:pPr lvl="0"/>
            <a:r>
              <a:rPr lang="en-US"/>
              <a:t>Edit Master text styles</a:t>
            </a:r>
          </a:p>
        </p:txBody>
      </p:sp>
      <p:sp>
        <p:nvSpPr>
          <p:cNvPr id="4" name="Content Placeholder 3">
            <a:extLst>
              <a:ext uri="{FF2B5EF4-FFF2-40B4-BE49-F238E27FC236}">
                <a16:creationId xmlns:a16="http://schemas.microsoft.com/office/drawing/2014/main" id="{71813E39-4EA4-4182-A0DD-231D8D7AA926}"/>
              </a:ext>
            </a:extLst>
          </p:cNvPr>
          <p:cNvSpPr txBox="1">
            <a:spLocks noGrp="1"/>
          </p:cNvSpPr>
          <p:nvPr>
            <p:ph idx="2"/>
          </p:nvPr>
        </p:nvSpPr>
        <p:spPr>
          <a:xfrm>
            <a:off x="629838" y="2505071"/>
            <a:ext cx="3868341"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C57F19-012C-4F06-A53D-2149B193F8D5}"/>
              </a:ext>
            </a:extLst>
          </p:cNvPr>
          <p:cNvSpPr txBox="1">
            <a:spLocks noGrp="1"/>
          </p:cNvSpPr>
          <p:nvPr>
            <p:ph type="body" idx="3"/>
          </p:nvPr>
        </p:nvSpPr>
        <p:spPr>
          <a:xfrm>
            <a:off x="4629149" y="1681160"/>
            <a:ext cx="3887388" cy="823910"/>
          </a:xfrm>
        </p:spPr>
        <p:txBody>
          <a:bodyPr anchor="b"/>
          <a:lstStyle>
            <a:lvl1pPr marL="0" indent="0">
              <a:buNone/>
              <a:defRPr sz="2400" b="1"/>
            </a:lvl1pPr>
          </a:lstStyle>
          <a:p>
            <a:pPr lvl="0"/>
            <a:r>
              <a:rPr lang="en-US"/>
              <a:t>Edit Master text styles</a:t>
            </a:r>
          </a:p>
        </p:txBody>
      </p:sp>
      <p:sp>
        <p:nvSpPr>
          <p:cNvPr id="6" name="Content Placeholder 5">
            <a:extLst>
              <a:ext uri="{FF2B5EF4-FFF2-40B4-BE49-F238E27FC236}">
                <a16:creationId xmlns:a16="http://schemas.microsoft.com/office/drawing/2014/main" id="{6E6F2492-1F5D-4BE5-9BF9-E2FA434E4983}"/>
              </a:ext>
            </a:extLst>
          </p:cNvPr>
          <p:cNvSpPr txBox="1">
            <a:spLocks noGrp="1"/>
          </p:cNvSpPr>
          <p:nvPr>
            <p:ph idx="4"/>
          </p:nvPr>
        </p:nvSpPr>
        <p:spPr>
          <a:xfrm>
            <a:off x="4629149" y="2505071"/>
            <a:ext cx="3887388"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D47B94C-197D-42A1-9093-AF6009BA318B}" type="datetime1">
              <a:rPr lang="en-US"/>
              <a:pPr>
                <a:defRPr/>
              </a:pPr>
              <a:t>3/25/2024</a:t>
            </a:fld>
            <a:endParaRPr dirty="0"/>
          </a:p>
        </p:txBody>
      </p:sp>
      <p:sp>
        <p:nvSpPr>
          <p:cNvPr id="8"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9"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397BE5DC-BB5F-4576-A280-C22EF26535A1}" type="slidenum">
              <a:rPr/>
              <a:pPr>
                <a:defRPr/>
              </a:pPr>
              <a:t>‹#›</a:t>
            </a:fld>
            <a:endParaRPr dirty="0"/>
          </a:p>
        </p:txBody>
      </p:sp>
    </p:spTree>
    <p:extLst>
      <p:ext uri="{BB962C8B-B14F-4D97-AF65-F5344CB8AC3E}">
        <p14:creationId xmlns:p14="http://schemas.microsoft.com/office/powerpoint/2010/main" val="270873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1F830-5E9A-4BF8-A331-FCDEBD0B0485}"/>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FE480D84-0A77-4850-BFC0-A2AD54AA0C06}" type="datetime1">
              <a:rPr lang="en-US"/>
              <a:pPr>
                <a:defRPr/>
              </a:pPr>
              <a:t>3/25/2024</a:t>
            </a:fld>
            <a:endParaRPr dirty="0"/>
          </a:p>
        </p:txBody>
      </p:sp>
      <p:sp>
        <p:nvSpPr>
          <p:cNvPr id="4"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5"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60894750-1E72-483B-B85E-7EF864735AE2}" type="slidenum">
              <a:rPr/>
              <a:pPr>
                <a:defRPr/>
              </a:pPr>
              <a:t>‹#›</a:t>
            </a:fld>
            <a:endParaRPr dirty="0"/>
          </a:p>
        </p:txBody>
      </p:sp>
    </p:spTree>
    <p:extLst>
      <p:ext uri="{BB962C8B-B14F-4D97-AF65-F5344CB8AC3E}">
        <p14:creationId xmlns:p14="http://schemas.microsoft.com/office/powerpoint/2010/main" val="317690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924109BE-13D4-4C86-9D2E-4D88197D7375}" type="datetime1">
              <a:rPr lang="en-US"/>
              <a:pPr>
                <a:defRPr/>
              </a:pPr>
              <a:t>3/25/2024</a:t>
            </a:fld>
            <a:endParaRPr dirty="0"/>
          </a:p>
        </p:txBody>
      </p:sp>
      <p:sp>
        <p:nvSpPr>
          <p:cNvPr id="3"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4"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D322EED5-EAEE-4043-904F-BB8502EF99A8}" type="slidenum">
              <a:rPr/>
              <a:pPr>
                <a:defRPr/>
              </a:pPr>
              <a:t>‹#›</a:t>
            </a:fld>
            <a:endParaRPr dirty="0"/>
          </a:p>
        </p:txBody>
      </p:sp>
    </p:spTree>
    <p:extLst>
      <p:ext uri="{BB962C8B-B14F-4D97-AF65-F5344CB8AC3E}">
        <p14:creationId xmlns:p14="http://schemas.microsoft.com/office/powerpoint/2010/main" val="160744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2E804-DB8E-49DF-A4B0-A4F5135184A5}"/>
              </a:ext>
            </a:extLst>
          </p:cNvPr>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7264A997-2F63-475F-8249-A4CEEB5A54D6}"/>
              </a:ext>
            </a:extLst>
          </p:cNvPr>
          <p:cNvSpPr txBox="1">
            <a:spLocks noGrp="1"/>
          </p:cNvSpPr>
          <p:nvPr>
            <p:ph idx="1"/>
          </p:nvPr>
        </p:nvSpPr>
        <p:spPr>
          <a:xfrm>
            <a:off x="3887388" y="987423"/>
            <a:ext cx="4629149" cy="487362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F98B6E-B092-4254-A438-889FAC9CFE11}"/>
              </a:ext>
            </a:extLst>
          </p:cNvPr>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87ADF6CF-0AF1-413F-9609-49D0099D3AD5}"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07D80D2C-AC70-457B-AA19-30EF97D5FDB8}" type="slidenum">
              <a:rPr/>
              <a:pPr>
                <a:defRPr/>
              </a:pPr>
              <a:t>‹#›</a:t>
            </a:fld>
            <a:endParaRPr dirty="0"/>
          </a:p>
        </p:txBody>
      </p:sp>
    </p:spTree>
    <p:extLst>
      <p:ext uri="{BB962C8B-B14F-4D97-AF65-F5344CB8AC3E}">
        <p14:creationId xmlns:p14="http://schemas.microsoft.com/office/powerpoint/2010/main" val="2558196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9A7-5196-4ECC-B23A-08CF5474FEC1}"/>
              </a:ext>
            </a:extLst>
          </p:cNvPr>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3214ADBE-5C65-497B-AF1D-9CE0E59F4757}"/>
              </a:ext>
            </a:extLst>
          </p:cNvPr>
          <p:cNvSpPr txBox="1">
            <a:spLocks noGrp="1"/>
          </p:cNvSpPr>
          <p:nvPr>
            <p:ph type="pic" idx="1"/>
          </p:nvPr>
        </p:nvSpPr>
        <p:spPr>
          <a:xfrm>
            <a:off x="3887388" y="987423"/>
            <a:ext cx="4629149" cy="4873623"/>
          </a:xfrm>
        </p:spPr>
        <p:txBody>
          <a:bodyPr>
            <a:normAutofit/>
          </a:bodyPr>
          <a:lstStyle>
            <a:lvl1pPr marL="0" indent="0">
              <a:buNone/>
              <a:defRPr sz="3200"/>
            </a:lvl1pPr>
          </a:lstStyle>
          <a:p>
            <a:pPr lvl="0"/>
            <a:r>
              <a:rPr lang="en-US" noProof="0" dirty="0"/>
              <a:t>Click icon to add picture</a:t>
            </a:r>
          </a:p>
        </p:txBody>
      </p:sp>
      <p:sp>
        <p:nvSpPr>
          <p:cNvPr id="4" name="Text Placeholder 3">
            <a:extLst>
              <a:ext uri="{FF2B5EF4-FFF2-40B4-BE49-F238E27FC236}">
                <a16:creationId xmlns:a16="http://schemas.microsoft.com/office/drawing/2014/main" id="{C5FE2982-8307-4ED6-BACA-AD4891D515CB}"/>
              </a:ext>
            </a:extLst>
          </p:cNvPr>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D4654C4-1861-426B-B44D-B9EE61F20820}"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F8A94EE3-D8F1-45B6-988E-FC734E1E0670}" type="slidenum">
              <a:rPr/>
              <a:pPr>
                <a:defRPr/>
              </a:pPr>
              <a:t>‹#›</a:t>
            </a:fld>
            <a:endParaRPr dirty="0"/>
          </a:p>
        </p:txBody>
      </p:sp>
    </p:spTree>
    <p:extLst>
      <p:ext uri="{BB962C8B-B14F-4D97-AF65-F5344CB8AC3E}">
        <p14:creationId xmlns:p14="http://schemas.microsoft.com/office/powerpoint/2010/main" val="2635021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DBF6B4FE-C7F2-4994-BB12-BB4D517A2EB5}"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B7C61D16-7583-49FC-AC4F-CB1111FE15BC}"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 id="2147484050" r:id="rId12"/>
    <p:sldLayoutId id="2147484051" r:id="rId13"/>
  </p:sldLayoutIdLst>
  <p:transition spd="slow"/>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txBox="1">
            <a:spLocks noGrp="1" noChangeArrowheads="1"/>
          </p:cNvSpPr>
          <p:nvPr>
            <p:ph type="title"/>
          </p:nvPr>
        </p:nvSpPr>
        <p:spPr>
          <a:xfrm>
            <a:off x="76200" y="57150"/>
            <a:ext cx="8896350" cy="492125"/>
          </a:xfrm>
        </p:spPr>
        <p:txBody>
          <a:bodyPr anchorCtr="1"/>
          <a:lstStyle/>
          <a:p>
            <a:pPr algn="ctr" eaLnBrk="1" hangingPunct="1"/>
            <a:r>
              <a:rPr lang="en-GB" altLang="en-US" sz="2000" b="1" dirty="0">
                <a:solidFill>
                  <a:schemeClr val="tx1"/>
                </a:solidFill>
                <a:latin typeface="Century Gothic" panose="020B0502020202020204" pitchFamily="34" charset="0"/>
              </a:rPr>
              <a:t>Understanding the World : The Natural World  </a:t>
            </a:r>
          </a:p>
        </p:txBody>
      </p:sp>
      <p:graphicFrame>
        <p:nvGraphicFramePr>
          <p:cNvPr id="3" name="Content Placeholder 3">
            <a:extLst>
              <a:ext uri="{FF2B5EF4-FFF2-40B4-BE49-F238E27FC236}">
                <a16:creationId xmlns:a16="http://schemas.microsoft.com/office/drawing/2014/main" id="{19CD4200-EED8-46A5-81B6-5DBD0DD2F7B8}"/>
              </a:ext>
            </a:extLst>
          </p:cNvPr>
          <p:cNvGraphicFramePr>
            <a:graphicFrameLocks noGrp="1"/>
          </p:cNvGraphicFramePr>
          <p:nvPr>
            <p:ph idx="1"/>
            <p:extLst>
              <p:ext uri="{D42A27DB-BD31-4B8C-83A1-F6EECF244321}">
                <p14:modId xmlns:p14="http://schemas.microsoft.com/office/powerpoint/2010/main" val="522921520"/>
              </p:ext>
            </p:extLst>
          </p:nvPr>
        </p:nvGraphicFramePr>
        <p:xfrm>
          <a:off x="213359" y="549275"/>
          <a:ext cx="8759191" cy="5323183"/>
        </p:xfrm>
        <a:graphic>
          <a:graphicData uri="http://schemas.openxmlformats.org/drawingml/2006/table">
            <a:tbl>
              <a:tblPr firstRow="1" bandRow="1">
                <a:effectLst/>
                <a:tableStyleId>{5C22544A-7EE6-4342-B048-85BDC9FD1C3A}</a:tableStyleId>
              </a:tblPr>
              <a:tblGrid>
                <a:gridCol w="2279915">
                  <a:extLst>
                    <a:ext uri="{9D8B030D-6E8A-4147-A177-3AD203B41FA5}">
                      <a16:colId xmlns:a16="http://schemas.microsoft.com/office/drawing/2014/main" val="4186730976"/>
                    </a:ext>
                  </a:extLst>
                </a:gridCol>
                <a:gridCol w="3224034">
                  <a:extLst>
                    <a:ext uri="{9D8B030D-6E8A-4147-A177-3AD203B41FA5}">
                      <a16:colId xmlns:a16="http://schemas.microsoft.com/office/drawing/2014/main" val="2628771195"/>
                    </a:ext>
                  </a:extLst>
                </a:gridCol>
                <a:gridCol w="1976582">
                  <a:extLst>
                    <a:ext uri="{9D8B030D-6E8A-4147-A177-3AD203B41FA5}">
                      <a16:colId xmlns:a16="http://schemas.microsoft.com/office/drawing/2014/main" val="308867682"/>
                    </a:ext>
                  </a:extLst>
                </a:gridCol>
                <a:gridCol w="1278660">
                  <a:extLst>
                    <a:ext uri="{9D8B030D-6E8A-4147-A177-3AD203B41FA5}">
                      <a16:colId xmlns:a16="http://schemas.microsoft.com/office/drawing/2014/main" val="3368322103"/>
                    </a:ext>
                  </a:extLst>
                </a:gridCol>
              </a:tblGrid>
              <a:tr h="882349">
                <a:tc gridSpan="2">
                  <a:txBody>
                    <a:bodyPr/>
                    <a:lstStyle/>
                    <a:p>
                      <a:pPr lvl="0" algn="ctr"/>
                      <a:r>
                        <a:rPr lang="en-GB" sz="1800" dirty="0">
                          <a:solidFill>
                            <a:schemeClr val="bg1"/>
                          </a:solidFill>
                          <a:latin typeface="Century Gothic" pitchFamily="34"/>
                        </a:rPr>
                        <a:t>Selection of pre-school objectives and ideas for supporting child development</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hMerge="1">
                  <a:txBody>
                    <a:bodyPr/>
                    <a:lstStyle/>
                    <a:p>
                      <a:endParaRPr lang="en-GB"/>
                    </a:p>
                  </a:txBody>
                  <a:tcPr/>
                </a:tc>
                <a:tc>
                  <a:txBody>
                    <a:bodyPr/>
                    <a:lstStyle/>
                    <a:p>
                      <a:pPr lvl="0" algn="ctr"/>
                      <a:r>
                        <a:rPr lang="en-GB" sz="1500" b="1" dirty="0">
                          <a:solidFill>
                            <a:schemeClr val="bg1"/>
                          </a:solidFill>
                          <a:latin typeface="Century Gothic" pitchFamily="34"/>
                        </a:rPr>
                        <a:t>End of pre-school observation checkpoint </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r>
                        <a:rPr lang="en-GB" sz="1600" dirty="0">
                          <a:solidFill>
                            <a:schemeClr val="bg1"/>
                          </a:solidFill>
                          <a:latin typeface="Century Gothic" pitchFamily="34"/>
                        </a:rPr>
                        <a:t>Useful books</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4195188173"/>
                  </a:ext>
                </a:extLst>
              </a:tr>
              <a:tr h="1787849">
                <a:tc>
                  <a:txBody>
                    <a:bodyPr/>
                    <a:lstStyle/>
                    <a:p>
                      <a:r>
                        <a:rPr lang="en-GB" sz="1100" dirty="0"/>
                        <a:t>Use all their senses in hands-on exploration of natural materials.</a:t>
                      </a:r>
                    </a:p>
                    <a:p>
                      <a:endParaRPr lang="en-GB" sz="1100" dirty="0"/>
                    </a:p>
                    <a:p>
                      <a:r>
                        <a:rPr lang="en-GB" sz="1100" dirty="0"/>
                        <a:t> Explore collections of materials with similar and/or different properties.</a:t>
                      </a:r>
                    </a:p>
                    <a:p>
                      <a:endParaRPr lang="en-GB" sz="1100" dirty="0"/>
                    </a:p>
                    <a:p>
                      <a:r>
                        <a:rPr lang="en-GB" sz="1100" dirty="0"/>
                        <a:t> Talk about what they see, using a wide vocabulary</a:t>
                      </a:r>
                      <a:endParaRPr lang="en-GB" sz="1100" b="1" dirty="0">
                        <a:solidFill>
                          <a:srgbClr val="A14824"/>
                        </a:solidFill>
                        <a:latin typeface="+mn-lt"/>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100" dirty="0"/>
                        <a:t>At Pre-school we will take every opportunity to allow children to experience the natural world and the changes throughout the year. We have access to our own Forest School with our own Forest School leader.</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a:txBody>
                    <a:bodyPr/>
                    <a:lstStyle/>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 Can children recognise that the natural world changes throughout the year and talk about how the weather changes</a:t>
                      </a:r>
                    </a:p>
                    <a:p>
                      <a:pPr marL="171450" lvl="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Do children show an interest in nature and know how to care for a plant</a:t>
                      </a:r>
                    </a:p>
                    <a:p>
                      <a:pPr marL="171450" lvl="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Do children take an interest in exploring the natural world with their senses and talk about some of what </a:t>
                      </a:r>
                      <a:r>
                        <a:rPr lang="en-GB" sz="1100" b="0">
                          <a:solidFill>
                            <a:schemeClr val="tx1"/>
                          </a:solidFill>
                          <a:latin typeface="Century Gothic" panose="020B0502020202020204" pitchFamily="34" charset="0"/>
                        </a:rPr>
                        <a:t>they feel and see.</a:t>
                      </a:r>
                      <a:endParaRPr lang="en-GB" sz="1100" b="0" dirty="0">
                        <a:solidFill>
                          <a:schemeClr val="tx1"/>
                        </a:solidFill>
                        <a:latin typeface="Century Gothic" panose="020B0502020202020204" pitchFamily="34" charset="0"/>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3">
                  <a:txBody>
                    <a:bodyPr/>
                    <a:lstStyle/>
                    <a:p>
                      <a:pPr marL="0" lvl="0" indent="0">
                        <a:buFont typeface="Arial" panose="020B0604020202020204" pitchFamily="34" charset="0"/>
                        <a:buNone/>
                      </a:pPr>
                      <a:endParaRPr lang="en-GB" sz="1100" dirty="0"/>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1418414"/>
                  </a:ext>
                </a:extLst>
              </a:tr>
              <a:tr h="1052761">
                <a:tc>
                  <a:txBody>
                    <a:bodyPr/>
                    <a:lstStyle/>
                    <a:p>
                      <a:r>
                        <a:rPr lang="en-GB" sz="1100" dirty="0"/>
                        <a:t>Plant seeds and care for growing plants. </a:t>
                      </a:r>
                    </a:p>
                    <a:p>
                      <a:endParaRPr lang="en-GB" sz="1100" dirty="0"/>
                    </a:p>
                    <a:p>
                      <a:r>
                        <a:rPr lang="en-GB" sz="1100" dirty="0"/>
                        <a:t>Understand the key features of the life cycle of a plant and an animal. </a:t>
                      </a:r>
                    </a:p>
                    <a:p>
                      <a:endParaRPr lang="en-GB" sz="1100" dirty="0"/>
                    </a:p>
                    <a:p>
                      <a:r>
                        <a:rPr lang="en-GB" sz="1100" dirty="0"/>
                        <a:t>Begin to understand the need to respect and care for the natural environment and all living things.</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lumMod val="95000"/>
                      </a:schemeClr>
                    </a:solidFill>
                  </a:tcPr>
                </a:tc>
                <a:tc>
                  <a:txBody>
                    <a:bodyPr/>
                    <a:lstStyle/>
                    <a:p>
                      <a:r>
                        <a:rPr lang="en-GB" sz="1100" dirty="0"/>
                        <a:t>We have our own garden area at Pre-School and we will be actively encouraging children to plant and grow vegetables and flowers.</a:t>
                      </a:r>
                    </a:p>
                    <a:p>
                      <a:endParaRPr lang="en-GB" sz="1100" dirty="0"/>
                    </a:p>
                    <a:p>
                      <a:r>
                        <a:rPr lang="en-GB" sz="1100" dirty="0"/>
                        <a:t>We will support the children to care for their plants as well as look at the changing seasons through the lens of our local environment.</a:t>
                      </a:r>
                    </a:p>
                  </a:txBody>
                  <a:tcPr marT="45732" marB="45732">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285750" lvl="0" indent="-285750">
                        <a:buFont typeface="Wingdings" panose="05000000000000000000" pitchFamily="2" charset="2"/>
                        <a:buChar char="q"/>
                      </a:pPr>
                      <a:endParaRPr lang="en-GB" sz="1100" b="0" dirty="0">
                        <a:solidFill>
                          <a:schemeClr val="tx1"/>
                        </a:solidFill>
                        <a:latin typeface="Century Gothic" panose="020B0502020202020204" pitchFamily="34" charset="0"/>
                      </a:endParaRPr>
                    </a:p>
                  </a:txBody>
                  <a:tcPr marT="45732" marB="45732">
                    <a:lnT w="6350" cap="flat" cmpd="sng" algn="ctr">
                      <a:solidFill>
                        <a:schemeClr val="tx1"/>
                      </a:solidFill>
                      <a:prstDash val="solid"/>
                      <a:round/>
                      <a:headEnd type="none" w="med" len="med"/>
                      <a:tailEnd type="none" w="med" len="med"/>
                    </a:lnT>
                    <a:solidFill>
                      <a:schemeClr val="accent1">
                        <a:lumMod val="20000"/>
                        <a:lumOff val="80000"/>
                      </a:schemeClr>
                    </a:solidFill>
                  </a:tcPr>
                </a:tc>
                <a:tc vMerge="1">
                  <a:txBody>
                    <a:bodyPr/>
                    <a:lstStyle/>
                    <a:p>
                      <a:endParaRPr lang="en-GB"/>
                    </a:p>
                  </a:txBody>
                  <a:tcPr/>
                </a:tc>
                <a:extLst>
                  <a:ext uri="{0D108BD9-81ED-4DB2-BD59-A6C34878D82A}">
                    <a16:rowId xmlns:a16="http://schemas.microsoft.com/office/drawing/2014/main" val="2149980100"/>
                  </a:ext>
                </a:extLst>
              </a:tr>
              <a:tr h="1052761">
                <a:tc>
                  <a:txBody>
                    <a:bodyPr/>
                    <a:lstStyle/>
                    <a:p>
                      <a:r>
                        <a:rPr lang="en-GB" sz="1100" dirty="0"/>
                        <a:t>Explore and talk about different forces they can feel.</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bg1">
                        <a:lumMod val="95000"/>
                      </a:schemeClr>
                    </a:solidFill>
                  </a:tcPr>
                </a:tc>
                <a:tc>
                  <a:txBody>
                    <a:bodyPr/>
                    <a:lstStyle/>
                    <a:p>
                      <a:r>
                        <a:rPr lang="en-GB" sz="1100" dirty="0"/>
                        <a:t>Outside play is important for whole child development. We will use our outdoor area to investigate a variety of forces and changes of state with the changing weather.</a:t>
                      </a:r>
                    </a:p>
                  </a:txBody>
                  <a:tcPr marT="45732" marB="45732">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680326691"/>
                  </a:ext>
                </a:extLst>
              </a:tr>
            </a:tbl>
          </a:graphicData>
        </a:graphic>
      </p:graphicFrame>
      <p:sp>
        <p:nvSpPr>
          <p:cNvPr id="2" name="TextBox 1">
            <a:extLst>
              <a:ext uri="{FF2B5EF4-FFF2-40B4-BE49-F238E27FC236}">
                <a16:creationId xmlns:a16="http://schemas.microsoft.com/office/drawing/2014/main" id="{5B50B3F1-CFEA-43AC-BBDC-39691CF3D0F3}"/>
              </a:ext>
            </a:extLst>
          </p:cNvPr>
          <p:cNvSpPr txBox="1"/>
          <p:nvPr/>
        </p:nvSpPr>
        <p:spPr>
          <a:xfrm>
            <a:off x="8552873" y="6428509"/>
            <a:ext cx="563707" cy="372341"/>
          </a:xfrm>
          <a:prstGeom prst="rect">
            <a:avLst/>
          </a:prstGeom>
          <a:solidFill>
            <a:schemeClr val="bg1"/>
          </a:solidFill>
        </p:spPr>
        <p:txBody>
          <a:bodyPr wrap="square" rtlCol="0">
            <a:spAutoFit/>
          </a:bodyPr>
          <a:lstStyle/>
          <a:p>
            <a:endParaRPr lang="en-GB" dirty="0"/>
          </a:p>
        </p:txBody>
      </p:sp>
      <p:pic>
        <p:nvPicPr>
          <p:cNvPr id="12" name="Picture 11">
            <a:extLst>
              <a:ext uri="{FF2B5EF4-FFF2-40B4-BE49-F238E27FC236}">
                <a16:creationId xmlns:a16="http://schemas.microsoft.com/office/drawing/2014/main" id="{6CB72CC0-CE94-B1C6-A0AF-74DCC208057F}"/>
              </a:ext>
            </a:extLst>
          </p:cNvPr>
          <p:cNvPicPr>
            <a:picLocks noChangeAspect="1"/>
          </p:cNvPicPr>
          <p:nvPr/>
        </p:nvPicPr>
        <p:blipFill>
          <a:blip r:embed="rId2"/>
          <a:stretch>
            <a:fillRect/>
          </a:stretch>
        </p:blipFill>
        <p:spPr>
          <a:xfrm>
            <a:off x="7787400" y="1533005"/>
            <a:ext cx="1143241" cy="1227303"/>
          </a:xfrm>
          <a:prstGeom prst="rect">
            <a:avLst/>
          </a:prstGeom>
        </p:spPr>
      </p:pic>
      <p:pic>
        <p:nvPicPr>
          <p:cNvPr id="13" name="Picture 12">
            <a:extLst>
              <a:ext uri="{FF2B5EF4-FFF2-40B4-BE49-F238E27FC236}">
                <a16:creationId xmlns:a16="http://schemas.microsoft.com/office/drawing/2014/main" id="{2EE1D9F2-AEB4-7375-F43B-6BE7F46C38E2}"/>
              </a:ext>
            </a:extLst>
          </p:cNvPr>
          <p:cNvPicPr>
            <a:picLocks noChangeAspect="1"/>
          </p:cNvPicPr>
          <p:nvPr/>
        </p:nvPicPr>
        <p:blipFill>
          <a:blip r:embed="rId3"/>
          <a:stretch>
            <a:fillRect/>
          </a:stretch>
        </p:blipFill>
        <p:spPr>
          <a:xfrm>
            <a:off x="7843308" y="2819206"/>
            <a:ext cx="1031424" cy="1219588"/>
          </a:xfrm>
          <a:prstGeom prst="rect">
            <a:avLst/>
          </a:prstGeom>
        </p:spPr>
      </p:pic>
      <p:pic>
        <p:nvPicPr>
          <p:cNvPr id="14" name="Picture 13">
            <a:extLst>
              <a:ext uri="{FF2B5EF4-FFF2-40B4-BE49-F238E27FC236}">
                <a16:creationId xmlns:a16="http://schemas.microsoft.com/office/drawing/2014/main" id="{D411BA4F-3000-86A0-2DB0-B981A15C5682}"/>
              </a:ext>
            </a:extLst>
          </p:cNvPr>
          <p:cNvPicPr>
            <a:picLocks noChangeAspect="1"/>
          </p:cNvPicPr>
          <p:nvPr/>
        </p:nvPicPr>
        <p:blipFill>
          <a:blip r:embed="rId4"/>
          <a:stretch>
            <a:fillRect/>
          </a:stretch>
        </p:blipFill>
        <p:spPr>
          <a:xfrm>
            <a:off x="7787400" y="4068243"/>
            <a:ext cx="1138429" cy="1227302"/>
          </a:xfrm>
          <a:prstGeom prst="rect">
            <a:avLst/>
          </a:prstGeom>
        </p:spPr>
      </p:pic>
    </p:spTree>
    <p:extLst>
      <p:ext uri="{BB962C8B-B14F-4D97-AF65-F5344CB8AC3E}">
        <p14:creationId xmlns:p14="http://schemas.microsoft.com/office/powerpoint/2010/main" val="36340999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 Mats" id="{44C609E7-D963-4258-AC0C-6D24BC1BAC45}" vid="{70B9A501-B5B1-4368-BA62-4574061756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2953</TotalTime>
  <Words>284</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Wingdings</vt:lpstr>
      <vt:lpstr>Office Theme</vt:lpstr>
      <vt:lpstr>Understanding the World : The Natural World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Age KS2 Knowledge Mat</dc:title>
  <dc:creator>Marketing Dept</dc:creator>
  <cp:lastModifiedBy>Sally Spring</cp:lastModifiedBy>
  <cp:revision>143</cp:revision>
  <dcterms:created xsi:type="dcterms:W3CDTF">2019-01-14T16:39:51Z</dcterms:created>
  <dcterms:modified xsi:type="dcterms:W3CDTF">2024-03-25T17:24:40Z</dcterms:modified>
</cp:coreProperties>
</file>