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Literacy : Writing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2587882868"/>
              </p:ext>
            </p:extLst>
          </p:nvPr>
        </p:nvGraphicFramePr>
        <p:xfrm>
          <a:off x="213360" y="549286"/>
          <a:ext cx="8759191" cy="6217259"/>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115550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ideas to try at home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2696157">
                <a:tc>
                  <a:txBody>
                    <a:bodyPr/>
                    <a:lstStyle/>
                    <a:p>
                      <a:r>
                        <a:rPr lang="en-GB" sz="1100" dirty="0"/>
                        <a:t>Use some of their print and letter knowledge in their early writing. </a:t>
                      </a:r>
                    </a:p>
                    <a:p>
                      <a:endParaRPr lang="en-GB" sz="1100" dirty="0"/>
                    </a:p>
                    <a:p>
                      <a:r>
                        <a:rPr lang="en-GB" sz="1100" dirty="0"/>
                        <a:t>For example: writing a pretend shopping list that starts at the top of the page; writing ‘m’ for mummy.</a:t>
                      </a:r>
                    </a:p>
                    <a:p>
                      <a:endParaRPr lang="en-GB" sz="1100" dirty="0"/>
                    </a:p>
                    <a:p>
                      <a:r>
                        <a:rPr lang="en-GB" sz="1100" dirty="0"/>
                        <a:t> Write some or all of their name.</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At Pre-school we will motivate children to write by providing opportunities in a wide range of ways. Suggestions: clipboards outdoors, chalks for paving stones, boards and notepads in the home corner. </a:t>
                      </a:r>
                    </a:p>
                    <a:p>
                      <a:endParaRPr lang="en-GB" sz="1100" dirty="0"/>
                    </a:p>
                    <a:p>
                      <a:r>
                        <a:rPr lang="en-GB" sz="1100" dirty="0"/>
                        <a:t>Children enjoy having a range of pencils, crayons, chalks and pens to choose from. Apps on tablets enable children to mix marks, photos and video to express meanings and tell their own stories. Children are also motivated by simple home-made books.</a:t>
                      </a:r>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hold a pencil or mark maker and form vertical and horizontal lines ?</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use a mark maker to make a circular motion?</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Can children begin to form one or more letters from </a:t>
                      </a:r>
                      <a:r>
                        <a:rPr lang="en-GB" sz="1100" b="0">
                          <a:solidFill>
                            <a:schemeClr val="tx1"/>
                          </a:solidFill>
                          <a:latin typeface="Century Gothic" panose="020B0502020202020204" pitchFamily="34" charset="0"/>
                        </a:rPr>
                        <a:t>their name </a:t>
                      </a:r>
                      <a:r>
                        <a:rPr lang="en-GB" sz="1100" b="0" dirty="0">
                          <a:solidFill>
                            <a:schemeClr val="tx1"/>
                          </a:solidFill>
                          <a:latin typeface="Century Gothic" panose="020B0502020202020204" pitchFamily="34" charset="0"/>
                        </a:rPr>
                        <a: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lvl="0" indent="0">
                        <a:buFont typeface="Arial" panose="020B0604020202020204" pitchFamily="34" charset="0"/>
                        <a:buNone/>
                      </a:pPr>
                      <a:r>
                        <a:rPr lang="en-GB" sz="1100" dirty="0"/>
                        <a:t>Ideas for early mark making might include :</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Drawing shapes in dry sand, flour using their finger</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Using a paint brush dipped in water to make patterns on the floor, outside wall etc</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Using paint, crayons, pencils to make a card or a picture ?</a:t>
                      </a:r>
                    </a:p>
                    <a:p>
                      <a:pPr marL="0" lvl="0" indent="0">
                        <a:buFont typeface="Arial" panose="020B0604020202020204" pitchFamily="34" charset="0"/>
                        <a:buNone/>
                      </a:pPr>
                      <a:endParaRPr lang="en-GB" sz="1100" dirty="0"/>
                    </a:p>
                    <a:p>
                      <a:pPr marL="0" lvl="0" indent="0">
                        <a:buFont typeface="Arial" panose="020B0604020202020204" pitchFamily="34" charset="0"/>
                        <a:buNone/>
                      </a:pPr>
                      <a:r>
                        <a:rPr lang="en-GB" sz="1100" dirty="0"/>
                        <a:t>Using finger tips to pick up tiny objects such as grains of rice – this helps develop strength and dexterity in fingers.</a:t>
                      </a:r>
                    </a:p>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2332358">
                <a:tc>
                  <a:txBody>
                    <a:bodyPr/>
                    <a:lstStyle/>
                    <a:p>
                      <a:r>
                        <a:rPr lang="en-GB" sz="1100" dirty="0"/>
                        <a:t>Write some letters accurately</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As part of the Essential Letters and Sounds programme we follow all the way through the Early Years Foundation Stage, children in the pre-school will be taught some of the single phonics sounds and letters for reading and writing. We will support them to mark make and form letters dependent upon their stage of development. Support for letter formation will take the form of opportunities to develop both gross and fine motor skills.</a:t>
                      </a: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2757</TotalTime>
  <Words>346</Words>
  <Application>Microsoft Office PowerPoint</Application>
  <PresentationFormat>On-screen Show (4:3)</PresentationFormat>
  <Paragraphs>28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Literacy : Writing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137</cp:revision>
  <dcterms:created xsi:type="dcterms:W3CDTF">2019-01-14T16:39:51Z</dcterms:created>
  <dcterms:modified xsi:type="dcterms:W3CDTF">2024-03-25T14:09:03Z</dcterms:modified>
</cp:coreProperties>
</file>