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159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>
                <a:solidFill>
                  <a:srgbClr val="A14824"/>
                </a:solidFill>
                <a:latin typeface="Century Gothic" panose="020B0502020202020204" pitchFamily="34" charset="0"/>
              </a:rPr>
              <a:t>Physical Development </a:t>
            </a:r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Self Care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916165"/>
              </p:ext>
            </p:extLst>
          </p:nvPr>
        </p:nvGraphicFramePr>
        <p:xfrm>
          <a:off x="213360" y="549281"/>
          <a:ext cx="8903220" cy="62031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4508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88798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604125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6603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67337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237635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A14824"/>
                          </a:solidFill>
                          <a:latin typeface="+mn-lt"/>
                        </a:rPr>
                        <a:t>Be increasingly independent as they dress and undress, putting on coats, doing up zips</a:t>
                      </a:r>
                    </a:p>
                    <a:p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  <a:p>
                      <a:r>
                        <a:rPr lang="en-GB" sz="1100" b="1" dirty="0">
                          <a:solidFill>
                            <a:srgbClr val="A14824"/>
                          </a:solidFill>
                          <a:latin typeface="+mn-lt"/>
                        </a:rPr>
                        <a:t>Be increasingly independent with own care needs </a:t>
                      </a:r>
                      <a:r>
                        <a:rPr lang="en-GB" sz="1100" b="1" dirty="0" err="1">
                          <a:solidFill>
                            <a:srgbClr val="A14824"/>
                          </a:solidFill>
                          <a:latin typeface="+mn-lt"/>
                        </a:rPr>
                        <a:t>eg</a:t>
                      </a:r>
                      <a:r>
                        <a:rPr lang="en-GB" sz="1100" b="1" dirty="0">
                          <a:solidFill>
                            <a:srgbClr val="A14824"/>
                          </a:solidFill>
                          <a:latin typeface="+mn-lt"/>
                        </a:rPr>
                        <a:t> brushing teeth, using the toilet, washing and drying hands thoroughly</a:t>
                      </a:r>
                    </a:p>
                    <a:p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  <a:p>
                      <a:r>
                        <a:rPr lang="en-GB" sz="1100" b="1" dirty="0">
                          <a:solidFill>
                            <a:srgbClr val="A14824"/>
                          </a:solidFill>
                          <a:latin typeface="+mn-lt"/>
                        </a:rPr>
                        <a:t>Make healthy choices about food , drink, activity and toothbrushing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Encourage by helping them but leaving them to do the last steps. Gradually reduce help until they can do each step on their own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Talk to children about the importance of healthy eating and brushing teeth regularly – consider how to support oral health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Talk to children about why it is important to wash hands including before they at and after the toilet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Families with children who are struggling with toilet training need to be encouraged to seek medical advice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Manage their own basic hygiene and personal needs, including dressing, going to the toilet and understanding the importance of healthy food choices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309134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Further develop the skills needed to manage the school day successfully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Lining up and queuing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Meal times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Personal hygiene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Explain the rules for lining up and queuing- not touching or being too close</a:t>
                      </a: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Celebrate and praise children for turn taking and self control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Teach and model for children how to eat with good manners in a group, taking turns and being considerate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Help children to develop good personal hygiene, provide regular reminders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Work with parents and health visitors to help children who are not clean and dry through the day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Use a range of small tools, including scissors, paint brushes and cutlery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972B72FA-4BAB-427E-8652-AE22E92D3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225" y="1381125"/>
            <a:ext cx="1457325" cy="20478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DF4AF9-961B-4818-9ED8-59A709FE2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553" y="3627120"/>
            <a:ext cx="1483087" cy="14354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A3EE6E-1831-43EF-9D70-CBD7A84BB8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552" y="5165938"/>
            <a:ext cx="1483087" cy="14830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39395C-54A3-4830-BCCE-9EC8BB851543}"/>
              </a:ext>
            </a:extLst>
          </p:cNvPr>
          <p:cNvSpPr txBox="1"/>
          <p:nvPr/>
        </p:nvSpPr>
        <p:spPr>
          <a:xfrm>
            <a:off x="3759200" y="6548582"/>
            <a:ext cx="16440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AD3CA-8A05-4224-99C0-DAAEA405B854}"/>
              </a:ext>
            </a:extLst>
          </p:cNvPr>
          <p:cNvSpPr txBox="1"/>
          <p:nvPr/>
        </p:nvSpPr>
        <p:spPr>
          <a:xfrm>
            <a:off x="8682182" y="6649025"/>
            <a:ext cx="3856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264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Physical Development : Self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131</cp:revision>
  <cp:lastPrinted>2021-08-09T15:54:23Z</cp:lastPrinted>
  <dcterms:created xsi:type="dcterms:W3CDTF">2019-01-14T16:39:51Z</dcterms:created>
  <dcterms:modified xsi:type="dcterms:W3CDTF">2021-09-16T20:24:09Z</dcterms:modified>
</cp:coreProperties>
</file>