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1764" r:id="rId2"/>
  </p:sldIdLst>
  <p:sldSz cx="9144000" cy="6858000" type="screen4x3"/>
  <p:notesSz cx="6797675" cy="9872663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5DFED"/>
    <a:srgbClr val="EDC2B1"/>
    <a:srgbClr val="A14824"/>
    <a:srgbClr val="7C5DA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">
    <a:wholeTbl>
      <a:tcTxStyle>
        <a:font>
          <a:latin typeface="+mn-lt"/>
          <a:ea typeface="+mn-ea"/>
          <a:cs typeface="+mn-cs"/>
        </a:font>
        <a:srgbClr val="000000"/>
      </a:tcTxStyle>
      <a:tcStyle>
        <a:tcBdr>
          <a:left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left>
          <a:right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right>
          <a:top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top>
          <a:bottom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bottom>
        </a:tcBdr>
        <a:fill>
          <a:solidFill>
            <a:srgbClr val="E9EBF5"/>
          </a:solidFill>
        </a:fill>
      </a:tcStyle>
    </a:wholeTbl>
    <a:band1H>
      <a:tcStyle>
        <a:tcBdr/>
        <a:fill>
          <a:solidFill>
            <a:srgbClr val="CFD5EA"/>
          </a:solidFill>
        </a:fill>
      </a:tcStyle>
    </a:band1H>
    <a:band2H>
      <a:tcStyle>
        <a:tcBdr/>
      </a:tcStyle>
    </a:band2H>
    <a:band1V>
      <a:tcStyle>
        <a:tcBdr/>
        <a:fill>
          <a:solidFill>
            <a:srgbClr val="CFD5EA"/>
          </a:solidFill>
        </a:fill>
      </a:tcStyle>
    </a:band1V>
    <a:band2V>
      <a:tcStyle>
        <a:tcBdr/>
      </a:tcStyle>
    </a:band2V>
    <a:lastCol>
      <a:tcTxStyle b="on">
        <a:font>
          <a:latin typeface="+mn-lt"/>
          <a:ea typeface="+mn-ea"/>
          <a:cs typeface="+mn-cs"/>
        </a:font>
        <a:srgbClr val="FFFFFF"/>
      </a:tcTxStyle>
      <a:tcStyle>
        <a:tcBdr/>
        <a:fill>
          <a:solidFill>
            <a:srgbClr val="4472C4"/>
          </a:solidFill>
        </a:fill>
      </a:tcStyle>
    </a:lastCol>
    <a:firstCol>
      <a:tcTxStyle b="on">
        <a:font>
          <a:latin typeface="+mn-lt"/>
          <a:ea typeface="+mn-ea"/>
          <a:cs typeface="+mn-cs"/>
        </a:font>
        <a:srgbClr val="FFFFFF"/>
      </a:tcTxStyle>
      <a:tcStyle>
        <a:tcBdr/>
        <a:fill>
          <a:solidFill>
            <a:srgbClr val="4472C4"/>
          </a:solidFill>
        </a:fill>
      </a:tcStyle>
    </a:firstCol>
    <a:lastRow>
      <a:tcTxStyle b="on">
        <a:font>
          <a:latin typeface="+mn-lt"/>
          <a:ea typeface="+mn-ea"/>
          <a:cs typeface="+mn-cs"/>
        </a:font>
        <a:srgbClr val="FFFFFF"/>
      </a:tcTxStyle>
      <a:tcStyle>
        <a:tcBdr>
          <a:top>
            <a:ln w="38103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top>
        </a:tcBdr>
        <a:fill>
          <a:solidFill>
            <a:srgbClr val="4472C4"/>
          </a:solidFill>
        </a:fill>
      </a:tcStyle>
    </a:lastRow>
    <a:firstRow>
      <a:tcTxStyle b="on">
        <a:font>
          <a:latin typeface="+mn-lt"/>
          <a:ea typeface="+mn-ea"/>
          <a:cs typeface="+mn-cs"/>
        </a:font>
        <a:srgbClr val="FFFFFF"/>
      </a:tcTxStyle>
      <a:tcStyle>
        <a:tcBdr>
          <a:bottom>
            <a:ln w="38103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bottom>
        </a:tcBdr>
        <a:fill>
          <a:solidFill>
            <a:srgbClr val="4472C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5097" autoAdjust="0"/>
  </p:normalViewPr>
  <p:slideViewPr>
    <p:cSldViewPr snapToGrid="0">
      <p:cViewPr varScale="1">
        <p:scale>
          <a:sx n="79" d="100"/>
          <a:sy n="79" d="100"/>
        </p:scale>
        <p:origin x="1598" y="3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061B15CD-B3BF-4CE7-8A9B-4B38EB2BF46E}"/>
              </a:ext>
            </a:extLst>
          </p:cNvPr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2945659" cy="495348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>
            <a:lvl1pPr marL="0" marR="0" lvl="0" indent="0" algn="l" defTabSz="457200" rtl="0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 spc="0" baseline="0" dirty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>
              <a:defRPr/>
            </a:pPr>
            <a:endParaRPr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BD04B55-0A96-4223-BD45-7A38A8A9AB9F}"/>
              </a:ext>
            </a:extLst>
          </p:cNvPr>
          <p:cNvSpPr txBox="1">
            <a:spLocks noGrp="1"/>
          </p:cNvSpPr>
          <p:nvPr>
            <p:ph type="dt" idx="1"/>
          </p:nvPr>
        </p:nvSpPr>
        <p:spPr>
          <a:xfrm>
            <a:off x="3850443" y="0"/>
            <a:ext cx="2945659" cy="495348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>
            <a:lvl1pPr marL="0" marR="0" lvl="0" indent="0" algn="r" defTabSz="457200" rtl="0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>
              <a:defRPr/>
            </a:pPr>
            <a:fld id="{8BDFB27B-4213-485C-A148-AEFB0527EE71}" type="datetime1">
              <a:rPr lang="en-US"/>
              <a:pPr>
                <a:defRPr/>
              </a:pPr>
              <a:t>9/16/2021</a:t>
            </a:fld>
            <a:endParaRPr dirty="0"/>
          </a:p>
        </p:txBody>
      </p:sp>
      <p:sp>
        <p:nvSpPr>
          <p:cNvPr id="4100" name="Slide Image Placeholder 3"/>
          <p:cNvSpPr>
            <a:spLocks noGrp="1" noRot="1" noChangeAspect="1"/>
          </p:cNvSpPr>
          <p:nvPr>
            <p:ph type="sldImg" idx="2"/>
          </p:nvPr>
        </p:nvSpPr>
        <p:spPr bwMode="auto">
          <a:xfrm>
            <a:off x="1177925" y="1233488"/>
            <a:ext cx="4441825" cy="3332162"/>
          </a:xfrm>
          <a:prstGeom prst="rect">
            <a:avLst/>
          </a:prstGeom>
          <a:noFill/>
          <a:ln w="12701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BAF6D2E0-12B7-42CA-B61F-3AEB0281001D}"/>
              </a:ext>
            </a:extLst>
          </p:cNvPr>
          <p:cNvSpPr txBox="1">
            <a:spLocks noGrp="1"/>
          </p:cNvSpPr>
          <p:nvPr>
            <p:ph type="body" sz="quarter" idx="3"/>
          </p:nvPr>
        </p:nvSpPr>
        <p:spPr>
          <a:xfrm>
            <a:off x="679768" y="4751219"/>
            <a:ext cx="5438140" cy="3887361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pPr lvl="0"/>
            <a:r>
              <a:rPr lang="en-GB" altLang="en-US" noProof="0"/>
              <a:t>Edit Master text styles</a:t>
            </a:r>
          </a:p>
          <a:p>
            <a:pPr lvl="1"/>
            <a:r>
              <a:rPr lang="en-GB" altLang="en-US" noProof="0"/>
              <a:t>Second level</a:t>
            </a:r>
          </a:p>
          <a:p>
            <a:pPr lvl="2"/>
            <a:r>
              <a:rPr lang="en-GB" altLang="en-US" noProof="0"/>
              <a:t>Third level</a:t>
            </a:r>
          </a:p>
          <a:p>
            <a:pPr lvl="3"/>
            <a:r>
              <a:rPr lang="en-GB" altLang="en-US" noProof="0"/>
              <a:t>Fourth level</a:t>
            </a:r>
          </a:p>
          <a:p>
            <a:pPr lvl="4"/>
            <a:r>
              <a:rPr lang="en-GB" alt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AF482BE-BA66-446C-87E4-18B7D3E78F51}"/>
              </a:ext>
            </a:extLst>
          </p:cNvPr>
          <p:cNvSpPr txBox="1">
            <a:spLocks noGrp="1"/>
          </p:cNvSpPr>
          <p:nvPr>
            <p:ph type="ftr" sz="quarter" idx="4"/>
          </p:nvPr>
        </p:nvSpPr>
        <p:spPr>
          <a:xfrm>
            <a:off x="0" y="9377317"/>
            <a:ext cx="2945659" cy="495347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>
            <a:lvl1pPr marL="0" marR="0" lvl="0" indent="0" algn="l" defTabSz="457200" rtl="0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 spc="0" baseline="0" dirty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>
              <a:defRPr/>
            </a:pPr>
            <a:endParaRPr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EF726F7-9AC2-4A75-AC9F-1C7045F1E5B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xfrm>
            <a:off x="3850443" y="9377317"/>
            <a:ext cx="2945659" cy="495347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>
            <a:lvl1pPr marL="0" marR="0" lvl="0" indent="0" algn="r" defTabSz="457200" rtl="0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>
              <a:defRPr/>
            </a:pPr>
            <a:fld id="{C12ABC26-458D-4F00-BF87-667FCF8FBC01}" type="slidenum">
              <a:rPr/>
              <a:pPr>
                <a:defRPr/>
              </a:pPr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407880990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0"/>
      </a:spcBef>
      <a:spcAft>
        <a:spcPct val="0"/>
      </a:spcAft>
      <a:defRPr lang="en-US" sz="1200" kern="1200">
        <a:solidFill>
          <a:srgbClr val="000000"/>
        </a:solidFill>
        <a:latin typeface="Calibri"/>
      </a:defRPr>
    </a:lvl1pPr>
    <a:lvl2pPr marL="457200" lvl="1" algn="l" rtl="0" eaLnBrk="0" fontAlgn="base" hangingPunct="0">
      <a:spcBef>
        <a:spcPct val="0"/>
      </a:spcBef>
      <a:spcAft>
        <a:spcPct val="0"/>
      </a:spcAft>
      <a:defRPr lang="en-US" sz="1200" kern="1200">
        <a:solidFill>
          <a:srgbClr val="000000"/>
        </a:solidFill>
        <a:latin typeface="Calibri"/>
      </a:defRPr>
    </a:lvl2pPr>
    <a:lvl3pPr marL="914400" lvl="2" algn="l" rtl="0" eaLnBrk="0" fontAlgn="base" hangingPunct="0">
      <a:spcBef>
        <a:spcPct val="0"/>
      </a:spcBef>
      <a:spcAft>
        <a:spcPct val="0"/>
      </a:spcAft>
      <a:defRPr lang="en-US" sz="1200" kern="1200">
        <a:solidFill>
          <a:srgbClr val="000000"/>
        </a:solidFill>
        <a:latin typeface="Calibri"/>
      </a:defRPr>
    </a:lvl3pPr>
    <a:lvl4pPr marL="1371600" lvl="3" algn="l" rtl="0" eaLnBrk="0" fontAlgn="base" hangingPunct="0">
      <a:spcBef>
        <a:spcPct val="0"/>
      </a:spcBef>
      <a:spcAft>
        <a:spcPct val="0"/>
      </a:spcAft>
      <a:defRPr lang="en-US" sz="1200" kern="1200">
        <a:solidFill>
          <a:srgbClr val="000000"/>
        </a:solidFill>
        <a:latin typeface="Calibri"/>
      </a:defRPr>
    </a:lvl4pPr>
    <a:lvl5pPr marL="1828800" lvl="4" algn="l" rtl="0" eaLnBrk="0" fontAlgn="base" hangingPunct="0">
      <a:spcBef>
        <a:spcPct val="0"/>
      </a:spcBef>
      <a:spcAft>
        <a:spcPct val="0"/>
      </a:spcAft>
      <a:defRPr lang="en-US" sz="1200" kern="1200">
        <a:solidFill>
          <a:srgbClr val="000000"/>
        </a:solidFill>
        <a:latin typeface="Calibri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1FC7A4-A4E2-4E98-911E-4339AD83E1F8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685800" y="1122361"/>
            <a:ext cx="7772400" cy="2387598"/>
          </a:xfrm>
        </p:spPr>
        <p:txBody>
          <a:bodyPr anchor="b" anchorCtr="1"/>
          <a:lstStyle>
            <a:lvl1pPr algn="ctr">
              <a:defRPr sz="60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2BA21B1-9C95-4B75-9DCE-802AD16C3A76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1143000" y="3602041"/>
            <a:ext cx="6858000" cy="1655758"/>
          </a:xfrm>
        </p:spPr>
        <p:txBody>
          <a:bodyPr anchorCtr="1"/>
          <a:lstStyle>
            <a:lvl1pPr marL="0" indent="0" algn="ctr">
              <a:buNone/>
              <a:defRPr sz="2400"/>
            </a:lvl1pPr>
          </a:lstStyle>
          <a:p>
            <a:pPr lvl="0"/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DEC330-27E2-46B1-9827-CD9F9C651B16}"/>
              </a:ext>
            </a:extLst>
          </p:cNvPr>
          <p:cNvSpPr txBox="1"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ECD70C-FE68-47DB-AFD0-19198E48FA2B}" type="datetime1">
              <a:rPr lang="en-US"/>
              <a:pPr>
                <a:defRPr/>
              </a:pPr>
              <a:t>9/16/2021</a:t>
            </a:fld>
            <a:endParaRPr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69DEFD-2C00-4CCB-AFB8-ED346B351970}"/>
              </a:ext>
            </a:extLst>
          </p:cNvPr>
          <p:cNvSpPr txBox="1"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025B06-3062-48BD-964D-5FDD62D45AA8}"/>
              </a:ext>
            </a:extLst>
          </p:cNvPr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31F4A5-1344-403B-9581-D9D2BFE0046F}" type="slidenum">
              <a:rPr/>
              <a:pPr>
                <a:defRPr/>
              </a:pPr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8719614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036000-3108-4B1B-8CEE-1B65CA7F7925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8AE2F34-0A7C-41E7-B3D5-2006109A367F}"/>
              </a:ext>
            </a:extLst>
          </p:cNvPr>
          <p:cNvSpPr txBox="1"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DEC330-27E2-46B1-9827-CD9F9C651B16}"/>
              </a:ext>
            </a:extLst>
          </p:cNvPr>
          <p:cNvSpPr txBox="1"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12A455-2832-4F05-8EF4-C32EC4AA6D0E}" type="datetime1">
              <a:rPr lang="en-US"/>
              <a:pPr>
                <a:defRPr/>
              </a:pPr>
              <a:t>9/16/2021</a:t>
            </a:fld>
            <a:endParaRPr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69DEFD-2C00-4CCB-AFB8-ED346B351970}"/>
              </a:ext>
            </a:extLst>
          </p:cNvPr>
          <p:cNvSpPr txBox="1"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025B06-3062-48BD-964D-5FDD62D45AA8}"/>
              </a:ext>
            </a:extLst>
          </p:cNvPr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8D4C0D-A835-40A8-96CC-4A126A1CDC6F}" type="slidenum">
              <a:rPr/>
              <a:pPr>
                <a:defRPr/>
              </a:pPr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1230845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56CFB6D-D295-4979-BC72-99D32BDBB9D4}"/>
              </a:ext>
            </a:extLst>
          </p:cNvPr>
          <p:cNvSpPr txBox="1">
            <a:spLocks noGrp="1"/>
          </p:cNvSpPr>
          <p:nvPr>
            <p:ph type="title" orient="vert"/>
          </p:nvPr>
        </p:nvSpPr>
        <p:spPr>
          <a:xfrm>
            <a:off x="6543675" y="365129"/>
            <a:ext cx="1971674" cy="5811834"/>
          </a:xfrm>
        </p:spPr>
        <p:txBody>
          <a:bodyPr vert="eaVert"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71EBC13-9AB6-42B2-A47F-D2B7CC136E6F}"/>
              </a:ext>
            </a:extLst>
          </p:cNvPr>
          <p:cNvSpPr txBox="1">
            <a:spLocks noGrp="1"/>
          </p:cNvSpPr>
          <p:nvPr>
            <p:ph type="body" orient="vert" idx="1"/>
          </p:nvPr>
        </p:nvSpPr>
        <p:spPr>
          <a:xfrm>
            <a:off x="628650" y="365129"/>
            <a:ext cx="5800725" cy="5811834"/>
          </a:xfrm>
        </p:spPr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DEC330-27E2-46B1-9827-CD9F9C651B16}"/>
              </a:ext>
            </a:extLst>
          </p:cNvPr>
          <p:cNvSpPr txBox="1"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7AF9D7-699F-41F1-8989-1FE7C6945569}" type="datetime1">
              <a:rPr lang="en-US"/>
              <a:pPr>
                <a:defRPr/>
              </a:pPr>
              <a:t>9/16/2021</a:t>
            </a:fld>
            <a:endParaRPr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69DEFD-2C00-4CCB-AFB8-ED346B351970}"/>
              </a:ext>
            </a:extLst>
          </p:cNvPr>
          <p:cNvSpPr txBox="1"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025B06-3062-48BD-964D-5FDD62D45AA8}"/>
              </a:ext>
            </a:extLst>
          </p:cNvPr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D1DC11-8A6D-4756-904A-5F7A5F58BBC2}" type="slidenum">
              <a:rPr/>
              <a:pPr>
                <a:defRPr/>
              </a:pPr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415912213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Title Slide">
    <p:bg>
      <p:bgPr>
        <a:solidFill>
          <a:srgbClr val="7FC18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2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259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159F8D7E-4EAB-4EA4-8CD2-39E759D9D98A}"/>
              </a:ext>
            </a:extLst>
          </p:cNvPr>
          <p:cNvSpPr txBox="1"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dirty="0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6A6C658B-A3BB-419D-8C73-010AD3AE97D1}"/>
              </a:ext>
            </a:extLst>
          </p:cNvPr>
          <p:cNvSpPr txBox="1"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12AC60-3C3E-4EDA-AC15-3D5C9992291F}" type="slidenum">
              <a:rPr/>
              <a:pPr>
                <a:defRPr/>
              </a:pPr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63243562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8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896225" y="5349875"/>
            <a:ext cx="1238250" cy="1512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Footer Placeholder 5">
            <a:extLst>
              <a:ext uri="{FF2B5EF4-FFF2-40B4-BE49-F238E27FC236}">
                <a16:creationId xmlns:a16="http://schemas.microsoft.com/office/drawing/2014/main" id="{E6587015-4307-434D-8B4D-BB7FE2DED83A}"/>
              </a:ext>
            </a:extLst>
          </p:cNvPr>
          <p:cNvSpPr txBox="1"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 dirty="0">
                <a:latin typeface="Century Gothic" pitchFamily="34"/>
              </a:defRPr>
            </a:lvl1pPr>
          </a:lstStyle>
          <a:p>
            <a:pPr>
              <a:defRPr/>
            </a:pPr>
            <a:r>
              <a:rPr dirty="0"/>
              <a:t>© Focus Education UK Ltd. </a:t>
            </a:r>
          </a:p>
        </p:txBody>
      </p:sp>
      <p:sp>
        <p:nvSpPr>
          <p:cNvPr id="4" name="Slide Number Placeholder 6">
            <a:extLst>
              <a:ext uri="{FF2B5EF4-FFF2-40B4-BE49-F238E27FC236}">
                <a16:creationId xmlns:a16="http://schemas.microsoft.com/office/drawing/2014/main" id="{24BECD27-CFA7-4081-9BC2-775C3251B713}"/>
              </a:ext>
            </a:extLst>
          </p:cNvPr>
          <p:cNvSpPr txBox="1"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latin typeface="Century Gothic" pitchFamily="34"/>
              </a:defRPr>
            </a:lvl1pPr>
          </a:lstStyle>
          <a:p>
            <a:pPr>
              <a:defRPr/>
            </a:pPr>
            <a:fld id="{6A00AAFA-506C-499C-A243-6F693D322119}" type="slidenum">
              <a:rPr/>
              <a:pPr>
                <a:defRPr/>
              </a:pPr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7349248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8F004D-0C83-48CC-87C8-84934B27A9DB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E1134F-63BE-45B2-95FF-ADCB25089432}"/>
              </a:ext>
            </a:extLst>
          </p:cNvPr>
          <p:cNvSpPr txBox="1"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DEC330-27E2-46B1-9827-CD9F9C651B16}"/>
              </a:ext>
            </a:extLst>
          </p:cNvPr>
          <p:cNvSpPr txBox="1"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51A4E0-37EE-4E8C-BE45-D971818BDDF9}" type="datetime1">
              <a:rPr lang="en-US"/>
              <a:pPr>
                <a:defRPr/>
              </a:pPr>
              <a:t>9/16/2021</a:t>
            </a:fld>
            <a:endParaRPr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025B06-3062-48BD-964D-5FDD62D45AA8}"/>
              </a:ext>
            </a:extLst>
          </p:cNvPr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E55C1B-E7BC-4E10-B96E-0E53F53B1B53}" type="slidenum">
              <a:rPr/>
              <a:pPr>
                <a:defRPr/>
              </a:pPr>
              <a:t>‹#›</a:t>
            </a:fld>
            <a:endParaRPr dirty="0"/>
          </a:p>
        </p:txBody>
      </p:sp>
      <p:sp>
        <p:nvSpPr>
          <p:cNvPr id="8" name="Footer Placeholder 1"/>
          <p:cNvSpPr txBox="1">
            <a:spLocks/>
          </p:cNvSpPr>
          <p:nvPr userDrawn="1"/>
        </p:nvSpPr>
        <p:spPr>
          <a:xfrm>
            <a:off x="3045426" y="6491993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1" compatLnSpc="1">
            <a:noAutofit/>
          </a:bodyPr>
          <a:lstStyle>
            <a:defPPr>
              <a:defRPr lang="en-GB"/>
            </a:defPPr>
            <a:lvl1pPr marL="0" marR="0" lvl="0" indent="0" algn="ctr" defTabSz="457200" rtl="0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 spc="0" baseline="0" dirty="0">
                <a:solidFill>
                  <a:srgbClr val="898989"/>
                </a:solidFill>
                <a:uFillTx/>
                <a:latin typeface="Calibri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GB" dirty="0"/>
              <a:t>© Focus Education UK Ltd. </a:t>
            </a: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559114" y="6444512"/>
            <a:ext cx="584886" cy="4134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1340679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F0E500-D3DA-4A9E-8372-B747EA40246C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23885" y="1709735"/>
            <a:ext cx="7886700" cy="2852735"/>
          </a:xfrm>
        </p:spPr>
        <p:txBody>
          <a:bodyPr anchor="b"/>
          <a:lstStyle>
            <a:lvl1pPr>
              <a:defRPr sz="60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2116F8E-CCFE-4365-B10F-E324522CB0F0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23885" y="4589465"/>
            <a:ext cx="7886700" cy="1500182"/>
          </a:xfrm>
        </p:spPr>
        <p:txBody>
          <a:bodyPr/>
          <a:lstStyle>
            <a:lvl1pPr marL="0" indent="0">
              <a:buNone/>
              <a:defRPr sz="2400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DEC330-27E2-46B1-9827-CD9F9C651B16}"/>
              </a:ext>
            </a:extLst>
          </p:cNvPr>
          <p:cNvSpPr txBox="1"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D74FDF-DF6A-4FF0-A0D3-CC6C59604C43}" type="datetime1">
              <a:rPr lang="en-US"/>
              <a:pPr>
                <a:defRPr/>
              </a:pPr>
              <a:t>9/16/2021</a:t>
            </a:fld>
            <a:endParaRPr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69DEFD-2C00-4CCB-AFB8-ED346B351970}"/>
              </a:ext>
            </a:extLst>
          </p:cNvPr>
          <p:cNvSpPr txBox="1"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025B06-3062-48BD-964D-5FDD62D45AA8}"/>
              </a:ext>
            </a:extLst>
          </p:cNvPr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1AE2E3-1837-40A5-94FE-181728FC2F17}" type="slidenum">
              <a:rPr/>
              <a:pPr>
                <a:defRPr/>
              </a:pPr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952809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04020F-07CD-4A49-BB82-645DC2635640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EB8441-F455-4E85-87FD-6B6C170DDA62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628650" y="1825627"/>
            <a:ext cx="3886200" cy="4351336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C1C12C0-58CE-446A-8FA4-9813EF9CEF5A}"/>
              </a:ext>
            </a:extLst>
          </p:cNvPr>
          <p:cNvSpPr txBox="1">
            <a:spLocks noGrp="1"/>
          </p:cNvSpPr>
          <p:nvPr>
            <p:ph idx="2"/>
          </p:nvPr>
        </p:nvSpPr>
        <p:spPr>
          <a:xfrm>
            <a:off x="4629149" y="1825627"/>
            <a:ext cx="3886200" cy="4351336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DBDEC330-27E2-46B1-9827-CD9F9C651B16}"/>
              </a:ext>
            </a:extLst>
          </p:cNvPr>
          <p:cNvSpPr txBox="1"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488D3C-C2CE-4564-BCD5-D87F8C1DF728}" type="datetime1">
              <a:rPr lang="en-US"/>
              <a:pPr>
                <a:defRPr/>
              </a:pPr>
              <a:t>9/16/2021</a:t>
            </a:fld>
            <a:endParaRPr dirty="0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FD69DEFD-2C00-4CCB-AFB8-ED346B351970}"/>
              </a:ext>
            </a:extLst>
          </p:cNvPr>
          <p:cNvSpPr txBox="1"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dirty="0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77025B06-3062-48BD-964D-5FDD62D45AA8}"/>
              </a:ext>
            </a:extLst>
          </p:cNvPr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5DD771-3C36-4AD8-8CC9-1FF3FAD68291}" type="slidenum">
              <a:rPr/>
              <a:pPr>
                <a:defRPr/>
              </a:pPr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8460571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D497E1-CAD0-4F22-BAB0-4C1CC43FFF7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29838" y="365129"/>
            <a:ext cx="7886700" cy="1325559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96FCCD4-FA65-4D2A-B3EE-21A26E91258A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29838" y="1681160"/>
            <a:ext cx="3868341" cy="823910"/>
          </a:xfrm>
        </p:spPr>
        <p:txBody>
          <a:bodyPr anchor="b"/>
          <a:lstStyle>
            <a:lvl1pPr marL="0" indent="0">
              <a:buNone/>
              <a:defRPr sz="2400" b="1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1813E39-4EA4-4182-A0DD-231D8D7AA926}"/>
              </a:ext>
            </a:extLst>
          </p:cNvPr>
          <p:cNvSpPr txBox="1">
            <a:spLocks noGrp="1"/>
          </p:cNvSpPr>
          <p:nvPr>
            <p:ph idx="2"/>
          </p:nvPr>
        </p:nvSpPr>
        <p:spPr>
          <a:xfrm>
            <a:off x="629838" y="2505071"/>
            <a:ext cx="3868341" cy="3684583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AC57F19-012C-4F06-A53D-2149B193F8D5}"/>
              </a:ext>
            </a:extLst>
          </p:cNvPr>
          <p:cNvSpPr txBox="1">
            <a:spLocks noGrp="1"/>
          </p:cNvSpPr>
          <p:nvPr>
            <p:ph type="body" idx="3"/>
          </p:nvPr>
        </p:nvSpPr>
        <p:spPr>
          <a:xfrm>
            <a:off x="4629149" y="1681160"/>
            <a:ext cx="3887388" cy="823910"/>
          </a:xfrm>
        </p:spPr>
        <p:txBody>
          <a:bodyPr anchor="b"/>
          <a:lstStyle>
            <a:lvl1pPr marL="0" indent="0">
              <a:buNone/>
              <a:defRPr sz="2400" b="1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E6F2492-1F5D-4BE5-9BF9-E2FA434E4983}"/>
              </a:ext>
            </a:extLst>
          </p:cNvPr>
          <p:cNvSpPr txBox="1">
            <a:spLocks noGrp="1"/>
          </p:cNvSpPr>
          <p:nvPr>
            <p:ph idx="4"/>
          </p:nvPr>
        </p:nvSpPr>
        <p:spPr>
          <a:xfrm>
            <a:off x="4629149" y="2505071"/>
            <a:ext cx="3887388" cy="3684583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DBDEC330-27E2-46B1-9827-CD9F9C651B16}"/>
              </a:ext>
            </a:extLst>
          </p:cNvPr>
          <p:cNvSpPr txBox="1"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47B94C-197D-42A1-9093-AF6009BA318B}" type="datetime1">
              <a:rPr lang="en-US"/>
              <a:pPr>
                <a:defRPr/>
              </a:pPr>
              <a:t>9/16/2021</a:t>
            </a:fld>
            <a:endParaRPr dirty="0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FD69DEFD-2C00-4CCB-AFB8-ED346B351970}"/>
              </a:ext>
            </a:extLst>
          </p:cNvPr>
          <p:cNvSpPr txBox="1"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dirty="0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77025B06-3062-48BD-964D-5FDD62D45AA8}"/>
              </a:ext>
            </a:extLst>
          </p:cNvPr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7BE5DC-BB5F-4576-A280-C22EF26535A1}" type="slidenum">
              <a:rPr/>
              <a:pPr>
                <a:defRPr/>
              </a:pPr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7087393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B1F830-5E9A-4BF8-A331-FCDEBD0B0485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DBDEC330-27E2-46B1-9827-CD9F9C651B16}"/>
              </a:ext>
            </a:extLst>
          </p:cNvPr>
          <p:cNvSpPr txBox="1"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480D84-0A77-4850-BFC0-A2AD54AA0C06}" type="datetime1">
              <a:rPr lang="en-US"/>
              <a:pPr>
                <a:defRPr/>
              </a:pPr>
              <a:t>9/16/2021</a:t>
            </a:fld>
            <a:endParaRPr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FD69DEFD-2C00-4CCB-AFB8-ED346B351970}"/>
              </a:ext>
            </a:extLst>
          </p:cNvPr>
          <p:cNvSpPr txBox="1"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dirty="0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77025B06-3062-48BD-964D-5FDD62D45AA8}"/>
              </a:ext>
            </a:extLst>
          </p:cNvPr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894750-1E72-483B-B85E-7EF864735AE2}" type="slidenum">
              <a:rPr/>
              <a:pPr>
                <a:defRPr/>
              </a:pPr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1769036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DBDEC330-27E2-46B1-9827-CD9F9C651B16}"/>
              </a:ext>
            </a:extLst>
          </p:cNvPr>
          <p:cNvSpPr txBox="1"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4109BE-13D4-4C86-9D2E-4D88197D7375}" type="datetime1">
              <a:rPr lang="en-US"/>
              <a:pPr>
                <a:defRPr/>
              </a:pPr>
              <a:t>9/16/2021</a:t>
            </a:fld>
            <a:endParaRPr dirty="0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FD69DEFD-2C00-4CCB-AFB8-ED346B351970}"/>
              </a:ext>
            </a:extLst>
          </p:cNvPr>
          <p:cNvSpPr txBox="1"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dirty="0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77025B06-3062-48BD-964D-5FDD62D45AA8}"/>
              </a:ext>
            </a:extLst>
          </p:cNvPr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22EED5-EAEE-4043-904F-BB8502EF99A8}" type="slidenum">
              <a:rPr/>
              <a:pPr>
                <a:defRPr/>
              </a:pPr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6074408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92E804-DB8E-49DF-A4B0-A4F5135184A5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29838" y="457200"/>
            <a:ext cx="2949177" cy="1600200"/>
          </a:xfrm>
        </p:spPr>
        <p:txBody>
          <a:bodyPr anchor="b"/>
          <a:lstStyle>
            <a:lvl1pPr>
              <a:defRPr sz="32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64A997-2F63-475F-8249-A4CEEB5A54D6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3887388" y="987423"/>
            <a:ext cx="4629149" cy="487362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7F98B6E-B092-4254-A438-889FAC9CFE11}"/>
              </a:ext>
            </a:extLst>
          </p:cNvPr>
          <p:cNvSpPr txBox="1">
            <a:spLocks noGrp="1"/>
          </p:cNvSpPr>
          <p:nvPr>
            <p:ph type="body" idx="2"/>
          </p:nvPr>
        </p:nvSpPr>
        <p:spPr>
          <a:xfrm>
            <a:off x="629838" y="2057400"/>
            <a:ext cx="2949177" cy="3811584"/>
          </a:xfrm>
        </p:spPr>
        <p:txBody>
          <a:bodyPr/>
          <a:lstStyle>
            <a:lvl1pPr marL="0" indent="0">
              <a:buNone/>
              <a:defRPr sz="1600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DBDEC330-27E2-46B1-9827-CD9F9C651B16}"/>
              </a:ext>
            </a:extLst>
          </p:cNvPr>
          <p:cNvSpPr txBox="1"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ADF6CF-0AF1-413F-9609-49D0099D3AD5}" type="datetime1">
              <a:rPr lang="en-US"/>
              <a:pPr>
                <a:defRPr/>
              </a:pPr>
              <a:t>9/16/2021</a:t>
            </a:fld>
            <a:endParaRPr dirty="0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FD69DEFD-2C00-4CCB-AFB8-ED346B351970}"/>
              </a:ext>
            </a:extLst>
          </p:cNvPr>
          <p:cNvSpPr txBox="1"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dirty="0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77025B06-3062-48BD-964D-5FDD62D45AA8}"/>
              </a:ext>
            </a:extLst>
          </p:cNvPr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D80D2C-AC70-457B-AA19-30EF97D5FDB8}" type="slidenum">
              <a:rPr/>
              <a:pPr>
                <a:defRPr/>
              </a:pPr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5581967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8A19A7-5196-4ECC-B23A-08CF5474FEC1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29838" y="457200"/>
            <a:ext cx="2949177" cy="1600200"/>
          </a:xfrm>
        </p:spPr>
        <p:txBody>
          <a:bodyPr anchor="b"/>
          <a:lstStyle>
            <a:lvl1pPr>
              <a:defRPr sz="32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214ADBE-5C65-497B-AF1D-9CE0E59F4757}"/>
              </a:ext>
            </a:extLst>
          </p:cNvPr>
          <p:cNvSpPr txBox="1">
            <a:spLocks noGrp="1"/>
          </p:cNvSpPr>
          <p:nvPr>
            <p:ph type="pic" idx="1"/>
          </p:nvPr>
        </p:nvSpPr>
        <p:spPr>
          <a:xfrm>
            <a:off x="3887388" y="987423"/>
            <a:ext cx="4629149" cy="4873623"/>
          </a:xfrm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 dirty="0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5FE2982-8307-4ED6-BACA-AD4891D515CB}"/>
              </a:ext>
            </a:extLst>
          </p:cNvPr>
          <p:cNvSpPr txBox="1">
            <a:spLocks noGrp="1"/>
          </p:cNvSpPr>
          <p:nvPr>
            <p:ph type="body" idx="2"/>
          </p:nvPr>
        </p:nvSpPr>
        <p:spPr>
          <a:xfrm>
            <a:off x="629838" y="2057400"/>
            <a:ext cx="2949177" cy="3811584"/>
          </a:xfrm>
        </p:spPr>
        <p:txBody>
          <a:bodyPr/>
          <a:lstStyle>
            <a:lvl1pPr marL="0" indent="0">
              <a:buNone/>
              <a:defRPr sz="1600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DBDEC330-27E2-46B1-9827-CD9F9C651B16}"/>
              </a:ext>
            </a:extLst>
          </p:cNvPr>
          <p:cNvSpPr txBox="1"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4654C4-1861-426B-B44D-B9EE61F20820}" type="datetime1">
              <a:rPr lang="en-US"/>
              <a:pPr>
                <a:defRPr/>
              </a:pPr>
              <a:t>9/16/2021</a:t>
            </a:fld>
            <a:endParaRPr dirty="0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FD69DEFD-2C00-4CCB-AFB8-ED346B351970}"/>
              </a:ext>
            </a:extLst>
          </p:cNvPr>
          <p:cNvSpPr txBox="1"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dirty="0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77025B06-3062-48BD-964D-5FDD62D45AA8}"/>
              </a:ext>
            </a:extLst>
          </p:cNvPr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A94EE3-D8F1-45B6-988E-FC734E1E0670}" type="slidenum">
              <a:rPr/>
              <a:pPr>
                <a:defRPr/>
              </a:pPr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6350218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 txBox="1">
            <a:spLocks noGrp="1" noChangeArrowheads="1"/>
          </p:cNvSpPr>
          <p:nvPr>
            <p:ph type="title"/>
          </p:nvPr>
        </p:nvSpPr>
        <p:spPr bwMode="auto"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7" name="Text Placeholder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Edit Master text styles</a:t>
            </a:r>
          </a:p>
          <a:p>
            <a:pPr lvl="1"/>
            <a:r>
              <a:rPr lang="en-GB" altLang="en-US"/>
              <a:t>Second level</a:t>
            </a:r>
          </a:p>
          <a:p>
            <a:pPr lvl="2"/>
            <a:r>
              <a:rPr lang="en-GB" altLang="en-US"/>
              <a:t>Third level</a:t>
            </a:r>
          </a:p>
          <a:p>
            <a:pPr lvl="3"/>
            <a:r>
              <a:rPr lang="en-GB" altLang="en-US"/>
              <a:t>Fourth level</a:t>
            </a:r>
          </a:p>
          <a:p>
            <a:pPr lvl="4"/>
            <a:r>
              <a:rPr lang="en-GB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DEC330-27E2-46B1-9827-CD9F9C651B16}"/>
              </a:ext>
            </a:extLst>
          </p:cNvPr>
          <p:cNvSpPr txBox="1"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>
            <a:lvl1pPr marL="0" marR="0" lvl="0" indent="0" algn="l" defTabSz="457200" rtl="0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>
              <a:defRPr/>
            </a:pPr>
            <a:fld id="{DBF6B4FE-C7F2-4994-BB12-BB4D517A2EB5}" type="datetime1">
              <a:rPr lang="en-US"/>
              <a:pPr>
                <a:defRPr/>
              </a:pPr>
              <a:t>9/16/2021</a:t>
            </a:fld>
            <a:endParaRPr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69DEFD-2C00-4CCB-AFB8-ED346B351970}"/>
              </a:ext>
            </a:extLst>
          </p:cNvPr>
          <p:cNvSpPr txBox="1"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1" compatLnSpc="1">
            <a:noAutofit/>
          </a:bodyPr>
          <a:lstStyle>
            <a:lvl1pPr marL="0" marR="0" lvl="0" indent="0" algn="ctr" defTabSz="457200" rtl="0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 spc="0" baseline="0" dirty="0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>
              <a:defRPr/>
            </a:pPr>
            <a:endParaRPr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025B06-3062-48BD-964D-5FDD62D45AA8}"/>
              </a:ext>
            </a:extLst>
          </p:cNvPr>
          <p:cNvSpPr txBox="1"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>
            <a:lvl1pPr marL="0" marR="0" lvl="0" indent="0" algn="r" defTabSz="457200" rtl="0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>
              <a:defRPr/>
            </a:pPr>
            <a:fld id="{B7C61D16-7583-49FC-AC4F-CB1111FE15BC}" type="slidenum">
              <a:rPr/>
              <a:pPr>
                <a:defRPr/>
              </a:pPr>
              <a:t>‹#›</a:t>
            </a:fld>
            <a:endParaRPr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39" r:id="rId1"/>
    <p:sldLayoutId id="2147484040" r:id="rId2"/>
    <p:sldLayoutId id="2147484041" r:id="rId3"/>
    <p:sldLayoutId id="2147484042" r:id="rId4"/>
    <p:sldLayoutId id="2147484043" r:id="rId5"/>
    <p:sldLayoutId id="2147484044" r:id="rId6"/>
    <p:sldLayoutId id="2147484045" r:id="rId7"/>
    <p:sldLayoutId id="2147484046" r:id="rId8"/>
    <p:sldLayoutId id="2147484047" r:id="rId9"/>
    <p:sldLayoutId id="2147484048" r:id="rId10"/>
    <p:sldLayoutId id="2147484049" r:id="rId11"/>
    <p:sldLayoutId id="2147484050" r:id="rId12"/>
    <p:sldLayoutId id="2147484051" r:id="rId13"/>
  </p:sldLayoutIdLst>
  <p:transition spd="slow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lang="en-US" sz="4400" kern="1200">
          <a:solidFill>
            <a:srgbClr val="000000"/>
          </a:solidFill>
          <a:latin typeface="Calibri Light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Calibri Light" panose="020F0302020204030204" pitchFamily="34" charset="0"/>
        </a:defRPr>
      </a:lvl5pPr>
      <a:lvl6pPr marL="4572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Calibri Light" panose="020F0302020204030204" pitchFamily="34" charset="0"/>
        </a:defRPr>
      </a:lvl6pPr>
      <a:lvl7pPr marL="9144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Calibri Light" panose="020F0302020204030204" pitchFamily="34" charset="0"/>
        </a:defRPr>
      </a:lvl7pPr>
      <a:lvl8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Calibri Light" panose="020F0302020204030204" pitchFamily="34" charset="0"/>
        </a:defRPr>
      </a:lvl8pPr>
      <a:lvl9pPr marL="1828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SzPct val="100000"/>
        <a:buFont typeface="Arial" panose="020B0604020202020204" pitchFamily="34" charset="0"/>
        <a:buChar char="•"/>
        <a:defRPr lang="en-US" sz="2800" kern="1200">
          <a:solidFill>
            <a:srgbClr val="000000"/>
          </a:solidFill>
          <a:latin typeface="Calibri"/>
        </a:defRPr>
      </a:lvl1pPr>
      <a:lvl2pPr marL="685800" lvl="1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SzPct val="100000"/>
        <a:buFont typeface="Arial" panose="020B0604020202020204" pitchFamily="34" charset="0"/>
        <a:buChar char="•"/>
        <a:defRPr lang="en-US" sz="2400" kern="1200">
          <a:solidFill>
            <a:srgbClr val="000000"/>
          </a:solidFill>
          <a:latin typeface="Calibri"/>
        </a:defRPr>
      </a:lvl2pPr>
      <a:lvl3pPr marL="1143000" lvl="2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SzPct val="100000"/>
        <a:buFont typeface="Arial" panose="020B0604020202020204" pitchFamily="34" charset="0"/>
        <a:buChar char="•"/>
        <a:defRPr lang="en-US" sz="2000" kern="1200">
          <a:solidFill>
            <a:srgbClr val="000000"/>
          </a:solidFill>
          <a:latin typeface="Calibri"/>
        </a:defRPr>
      </a:lvl3pPr>
      <a:lvl4pPr marL="1600200" lvl="3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SzPct val="100000"/>
        <a:buFont typeface="Arial" panose="020B0604020202020204" pitchFamily="34" charset="0"/>
        <a:buChar char="•"/>
        <a:defRPr lang="en-US" kern="1200">
          <a:solidFill>
            <a:srgbClr val="000000"/>
          </a:solidFill>
          <a:latin typeface="Calibri"/>
        </a:defRPr>
      </a:lvl4pPr>
      <a:lvl5pPr marL="2057400" lvl="4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SzPct val="100000"/>
        <a:buFont typeface="Arial" panose="020B0604020202020204" pitchFamily="34" charset="0"/>
        <a:buChar char="•"/>
        <a:defRPr lang="en-US" kern="1200">
          <a:solidFill>
            <a:srgbClr val="000000"/>
          </a:solidFill>
          <a:latin typeface="Calibri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/>
          <p:cNvSpPr txBox="1">
            <a:spLocks noGrp="1" noChangeArrowheads="1"/>
          </p:cNvSpPr>
          <p:nvPr>
            <p:ph type="title"/>
          </p:nvPr>
        </p:nvSpPr>
        <p:spPr>
          <a:xfrm>
            <a:off x="76200" y="57150"/>
            <a:ext cx="8896350" cy="492125"/>
          </a:xfrm>
        </p:spPr>
        <p:txBody>
          <a:bodyPr anchorCtr="1"/>
          <a:lstStyle/>
          <a:p>
            <a:pPr algn="ctr" eaLnBrk="1" hangingPunct="1"/>
            <a:r>
              <a:rPr lang="en-GB" altLang="en-US" sz="3200" b="1">
                <a:solidFill>
                  <a:srgbClr val="A14824"/>
                </a:solidFill>
                <a:latin typeface="Century Gothic" panose="020B0502020202020204" pitchFamily="34" charset="0"/>
              </a:rPr>
              <a:t>Physical Development </a:t>
            </a:r>
            <a:r>
              <a:rPr lang="en-GB" altLang="en-US" sz="3200" b="1" dirty="0">
                <a:solidFill>
                  <a:srgbClr val="A14824"/>
                </a:solidFill>
                <a:latin typeface="Century Gothic" panose="020B0502020202020204" pitchFamily="34" charset="0"/>
              </a:rPr>
              <a:t>: Self Care</a:t>
            </a:r>
          </a:p>
        </p:txBody>
      </p:sp>
      <p:graphicFrame>
        <p:nvGraphicFramePr>
          <p:cNvPr id="3" name="Content Placeholder 3">
            <a:extLst>
              <a:ext uri="{FF2B5EF4-FFF2-40B4-BE49-F238E27FC236}">
                <a16:creationId xmlns:a16="http://schemas.microsoft.com/office/drawing/2014/main" id="{19CD4200-EED8-46A5-81B6-5DBD0DD2F7B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83916165"/>
              </p:ext>
            </p:extLst>
          </p:nvPr>
        </p:nvGraphicFramePr>
        <p:xfrm>
          <a:off x="213360" y="549281"/>
          <a:ext cx="8903220" cy="6203146"/>
        </p:xfrm>
        <a:graphic>
          <a:graphicData uri="http://schemas.openxmlformats.org/drawingml/2006/table">
            <a:tbl>
              <a:tblPr firstRow="1" bandRow="1">
                <a:effectLst/>
                <a:tableStyleId>{5C22544A-7EE6-4342-B048-85BDC9FD1C3A}</a:tableStyleId>
              </a:tblPr>
              <a:tblGrid>
                <a:gridCol w="2545080">
                  <a:extLst>
                    <a:ext uri="{9D8B030D-6E8A-4147-A177-3AD203B41FA5}">
                      <a16:colId xmlns:a16="http://schemas.microsoft.com/office/drawing/2014/main" val="4186730976"/>
                    </a:ext>
                  </a:extLst>
                </a:gridCol>
                <a:gridCol w="2887980">
                  <a:extLst>
                    <a:ext uri="{9D8B030D-6E8A-4147-A177-3AD203B41FA5}">
                      <a16:colId xmlns:a16="http://schemas.microsoft.com/office/drawing/2014/main" val="2628771195"/>
                    </a:ext>
                  </a:extLst>
                </a:gridCol>
                <a:gridCol w="1604125">
                  <a:extLst>
                    <a:ext uri="{9D8B030D-6E8A-4147-A177-3AD203B41FA5}">
                      <a16:colId xmlns:a16="http://schemas.microsoft.com/office/drawing/2014/main" val="308867682"/>
                    </a:ext>
                  </a:extLst>
                </a:gridCol>
                <a:gridCol w="1866035">
                  <a:extLst>
                    <a:ext uri="{9D8B030D-6E8A-4147-A177-3AD203B41FA5}">
                      <a16:colId xmlns:a16="http://schemas.microsoft.com/office/drawing/2014/main" val="3368322103"/>
                    </a:ext>
                  </a:extLst>
                </a:gridCol>
              </a:tblGrid>
              <a:tr h="673377">
                <a:tc gridSpan="2">
                  <a:txBody>
                    <a:bodyPr/>
                    <a:lstStyle/>
                    <a:p>
                      <a:pPr lvl="0" algn="ctr"/>
                      <a:r>
                        <a:rPr lang="en-GB" sz="1800" dirty="0">
                          <a:solidFill>
                            <a:schemeClr val="bg1"/>
                          </a:solidFill>
                          <a:latin typeface="Century Gothic" pitchFamily="34"/>
                        </a:rPr>
                        <a:t>Selection of linked objectives and ideas for supporting child development</a:t>
                      </a:r>
                    </a:p>
                  </a:txBody>
                  <a:tcPr marT="45732" marB="45732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1482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/>
                      <a:r>
                        <a:rPr lang="en-GB" sz="1500" b="1" dirty="0">
                          <a:solidFill>
                            <a:srgbClr val="A14824"/>
                          </a:solidFill>
                          <a:latin typeface="Century Gothic" pitchFamily="34"/>
                        </a:rPr>
                        <a:t>Early Learning Goals</a:t>
                      </a:r>
                    </a:p>
                  </a:txBody>
                  <a:tcPr marT="45732" marB="45732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/>
                      <a:r>
                        <a:rPr lang="en-GB" sz="1800" dirty="0">
                          <a:solidFill>
                            <a:schemeClr val="bg1"/>
                          </a:solidFill>
                          <a:latin typeface="Century Gothic" pitchFamily="34"/>
                        </a:rPr>
                        <a:t>Useful Books</a:t>
                      </a:r>
                    </a:p>
                  </a:txBody>
                  <a:tcPr marT="45732" marB="45732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1482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95188173"/>
                  </a:ext>
                </a:extLst>
              </a:tr>
              <a:tr h="2376357">
                <a:tc>
                  <a:txBody>
                    <a:bodyPr/>
                    <a:lstStyle/>
                    <a:p>
                      <a:r>
                        <a:rPr lang="en-GB" sz="1100" b="1" dirty="0">
                          <a:solidFill>
                            <a:srgbClr val="A14824"/>
                          </a:solidFill>
                          <a:latin typeface="+mn-lt"/>
                        </a:rPr>
                        <a:t>Be increasingly independent as they dress and undress, putting on coats, doing up zips</a:t>
                      </a:r>
                    </a:p>
                    <a:p>
                      <a:endParaRPr lang="en-GB" sz="1100" b="1" dirty="0">
                        <a:solidFill>
                          <a:srgbClr val="A14824"/>
                        </a:solidFill>
                        <a:latin typeface="+mn-lt"/>
                      </a:endParaRPr>
                    </a:p>
                    <a:p>
                      <a:r>
                        <a:rPr lang="en-GB" sz="1100" b="1" dirty="0">
                          <a:solidFill>
                            <a:srgbClr val="A14824"/>
                          </a:solidFill>
                          <a:latin typeface="+mn-lt"/>
                        </a:rPr>
                        <a:t>Be increasingly independent with own care needs </a:t>
                      </a:r>
                      <a:r>
                        <a:rPr lang="en-GB" sz="1100" b="1" dirty="0" err="1">
                          <a:solidFill>
                            <a:srgbClr val="A14824"/>
                          </a:solidFill>
                          <a:latin typeface="+mn-lt"/>
                        </a:rPr>
                        <a:t>eg</a:t>
                      </a:r>
                      <a:r>
                        <a:rPr lang="en-GB" sz="1100" b="1" dirty="0">
                          <a:solidFill>
                            <a:srgbClr val="A14824"/>
                          </a:solidFill>
                          <a:latin typeface="+mn-lt"/>
                        </a:rPr>
                        <a:t> brushing teeth, using the toilet, washing and drying hands thoroughly</a:t>
                      </a:r>
                    </a:p>
                    <a:p>
                      <a:endParaRPr lang="en-GB" sz="1100" b="1" dirty="0">
                        <a:solidFill>
                          <a:srgbClr val="A14824"/>
                        </a:solidFill>
                        <a:latin typeface="+mn-lt"/>
                      </a:endParaRPr>
                    </a:p>
                    <a:p>
                      <a:r>
                        <a:rPr lang="en-GB" sz="1100" b="1" dirty="0">
                          <a:solidFill>
                            <a:srgbClr val="A14824"/>
                          </a:solidFill>
                          <a:latin typeface="+mn-lt"/>
                        </a:rPr>
                        <a:t>Make healthy choices about food , drink, activity and toothbrushing</a:t>
                      </a:r>
                    </a:p>
                  </a:txBody>
                  <a:tcPr marT="45732" marB="45732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b="0" i="0" u="none" strike="noStrike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Encourage by helping them but leaving them to do the last steps. Gradually reduce help until they can do each step on their own</a:t>
                      </a:r>
                    </a:p>
                    <a:p>
                      <a:endParaRPr lang="en-GB" sz="1100" b="0" i="0" u="none" strike="noStrike" kern="1200" baseline="0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GB" sz="1100" b="0" i="0" u="none" strike="noStrike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Talk to children about the importance of healthy eating and brushing teeth regularly – consider how to support oral health</a:t>
                      </a:r>
                    </a:p>
                    <a:p>
                      <a:endParaRPr lang="en-GB" sz="1100" b="0" i="0" u="none" strike="noStrike" kern="1200" baseline="0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GB" sz="1100" b="0" i="0" u="none" strike="noStrike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Talk to children about why it is important to wash hands including before they at and after the toilet</a:t>
                      </a:r>
                    </a:p>
                    <a:p>
                      <a:r>
                        <a:rPr lang="en-GB" sz="1100" b="0" i="0" u="none" strike="noStrike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Families with children who are struggling with toilet training need to be encouraged to seek medical advice</a:t>
                      </a:r>
                    </a:p>
                  </a:txBody>
                  <a:tcPr marT="45732" marB="45732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171450" lvl="0" indent="-171450">
                        <a:buFont typeface="Wingdings" panose="05000000000000000000" pitchFamily="2" charset="2"/>
                        <a:buChar char="q"/>
                      </a:pPr>
                      <a:r>
                        <a:rPr lang="en-GB" sz="1100" dirty="0"/>
                        <a:t>Manage their own basic hygiene and personal needs, including dressing, going to the toilet and understanding the importance of healthy food choices</a:t>
                      </a:r>
                    </a:p>
                  </a:txBody>
                  <a:tcPr marT="45732" marB="45732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endParaRPr lang="en-GB" dirty="0"/>
                    </a:p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endParaRPr lang="en-GB" dirty="0"/>
                    </a:p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endParaRPr lang="en-GB" dirty="0"/>
                    </a:p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endParaRPr lang="en-GB" dirty="0"/>
                    </a:p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endParaRPr lang="en-GB" dirty="0"/>
                    </a:p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endParaRPr lang="en-GB" dirty="0"/>
                    </a:p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endParaRPr lang="en-GB" dirty="0"/>
                    </a:p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endParaRPr lang="en-GB" dirty="0"/>
                    </a:p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endParaRPr lang="en-GB" dirty="0"/>
                    </a:p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endParaRPr lang="en-GB" dirty="0"/>
                    </a:p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endParaRPr lang="en-GB" dirty="0"/>
                    </a:p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endParaRPr lang="en-GB" dirty="0"/>
                    </a:p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endParaRPr lang="en-GB" dirty="0"/>
                    </a:p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endParaRPr lang="en-GB" dirty="0"/>
                    </a:p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endParaRPr lang="en-GB" dirty="0"/>
                    </a:p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endParaRPr lang="en-GB" dirty="0"/>
                    </a:p>
                  </a:txBody>
                  <a:tcPr marT="45726" marB="45726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21418414"/>
                  </a:ext>
                </a:extLst>
              </a:tr>
              <a:tr h="3091345">
                <a:tc>
                  <a:txBody>
                    <a:bodyPr/>
                    <a:lstStyle/>
                    <a:p>
                      <a:r>
                        <a:rPr lang="en-GB" sz="1100" b="0" dirty="0">
                          <a:solidFill>
                            <a:schemeClr val="tx1"/>
                          </a:solidFill>
                          <a:latin typeface="+mn-lt"/>
                        </a:rPr>
                        <a:t>Further develop the skills needed to manage the school day successfully</a:t>
                      </a:r>
                    </a:p>
                    <a:p>
                      <a:endParaRPr lang="en-GB" sz="11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r>
                        <a:rPr lang="en-GB" sz="1100" b="0" dirty="0">
                          <a:solidFill>
                            <a:schemeClr val="tx1"/>
                          </a:solidFill>
                          <a:latin typeface="+mn-lt"/>
                        </a:rPr>
                        <a:t>Lining up and queuing</a:t>
                      </a:r>
                    </a:p>
                    <a:p>
                      <a:endParaRPr lang="en-GB" sz="11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r>
                        <a:rPr lang="en-GB" sz="1100" b="0" dirty="0">
                          <a:solidFill>
                            <a:schemeClr val="tx1"/>
                          </a:solidFill>
                          <a:latin typeface="+mn-lt"/>
                        </a:rPr>
                        <a:t>Meal times</a:t>
                      </a:r>
                    </a:p>
                    <a:p>
                      <a:endParaRPr lang="en-GB" sz="11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r>
                        <a:rPr lang="en-GB" sz="1100" b="0" dirty="0">
                          <a:solidFill>
                            <a:schemeClr val="tx1"/>
                          </a:solidFill>
                          <a:latin typeface="+mn-lt"/>
                        </a:rPr>
                        <a:t>Personal hygiene</a:t>
                      </a:r>
                    </a:p>
                  </a:txBody>
                  <a:tcPr marT="45732" marB="45732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b="0" dirty="0">
                          <a:solidFill>
                            <a:schemeClr val="tx1"/>
                          </a:solidFill>
                          <a:latin typeface="+mn-lt"/>
                        </a:rPr>
                        <a:t>Explain the rules for lining up and queuing- not touching or being too close</a:t>
                      </a:r>
                    </a:p>
                    <a:p>
                      <a:r>
                        <a:rPr lang="en-GB" sz="1100" b="0" dirty="0">
                          <a:solidFill>
                            <a:schemeClr val="tx1"/>
                          </a:solidFill>
                          <a:latin typeface="+mn-lt"/>
                        </a:rPr>
                        <a:t>Celebrate and praise children for turn taking and self control</a:t>
                      </a:r>
                    </a:p>
                    <a:p>
                      <a:endParaRPr lang="en-GB" sz="11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r>
                        <a:rPr lang="en-GB" sz="1100" b="0" dirty="0">
                          <a:solidFill>
                            <a:schemeClr val="tx1"/>
                          </a:solidFill>
                          <a:latin typeface="+mn-lt"/>
                        </a:rPr>
                        <a:t>Teach and model for children how to eat with good manners in a group, taking turns and being considerate</a:t>
                      </a:r>
                    </a:p>
                    <a:p>
                      <a:endParaRPr lang="en-GB" sz="11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r>
                        <a:rPr lang="en-GB" sz="1100" b="0" dirty="0">
                          <a:solidFill>
                            <a:schemeClr val="tx1"/>
                          </a:solidFill>
                          <a:latin typeface="+mn-lt"/>
                        </a:rPr>
                        <a:t>Help children to develop good personal hygiene, provide regular reminders</a:t>
                      </a:r>
                    </a:p>
                    <a:p>
                      <a:endParaRPr lang="en-GB" sz="11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r>
                        <a:rPr lang="en-GB" sz="1100" b="0" dirty="0">
                          <a:solidFill>
                            <a:schemeClr val="tx1"/>
                          </a:solidFill>
                          <a:latin typeface="+mn-lt"/>
                        </a:rPr>
                        <a:t>Work with parents and health visitors to help children who are not clean and dry through the day</a:t>
                      </a:r>
                    </a:p>
                  </a:txBody>
                  <a:tcPr marT="45732" marB="45732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marL="285750" lvl="0" indent="-285750">
                        <a:buFont typeface="Wingdings" panose="05000000000000000000" pitchFamily="2" charset="2"/>
                        <a:buChar char="q"/>
                      </a:pPr>
                      <a:r>
                        <a:rPr lang="en-GB" sz="1100" dirty="0"/>
                        <a:t>Use a range of small tools, including scissors, paint brushes and cutlery</a:t>
                      </a:r>
                      <a:endParaRPr lang="en-GB" sz="11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T="45732" marB="45732"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49980100"/>
                  </a:ext>
                </a:extLst>
              </a:tr>
            </a:tbl>
          </a:graphicData>
        </a:graphic>
      </p:graphicFrame>
      <p:pic>
        <p:nvPicPr>
          <p:cNvPr id="14" name="Picture 13">
            <a:extLst>
              <a:ext uri="{FF2B5EF4-FFF2-40B4-BE49-F238E27FC236}">
                <a16:creationId xmlns:a16="http://schemas.microsoft.com/office/drawing/2014/main" id="{972B72FA-4BAB-427E-8652-AE22E92D3C4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15225" y="1381125"/>
            <a:ext cx="1457325" cy="2047875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F1DF4AF9-961B-4818-9ED8-59A709FE222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47553" y="3627120"/>
            <a:ext cx="1483087" cy="1435417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DCA3EE6E-1831-43EF-9D70-CBD7A84BB89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447552" y="5165938"/>
            <a:ext cx="1483087" cy="1483087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5F39395C-54A3-4830-BCCE-9EC8BB851543}"/>
              </a:ext>
            </a:extLst>
          </p:cNvPr>
          <p:cNvSpPr txBox="1"/>
          <p:nvPr/>
        </p:nvSpPr>
        <p:spPr>
          <a:xfrm>
            <a:off x="3759200" y="6548582"/>
            <a:ext cx="1644073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ADAD3CA-8A05-4224-99C0-DAAEA405B854}"/>
              </a:ext>
            </a:extLst>
          </p:cNvPr>
          <p:cNvSpPr txBox="1"/>
          <p:nvPr/>
        </p:nvSpPr>
        <p:spPr>
          <a:xfrm>
            <a:off x="8682182" y="6649025"/>
            <a:ext cx="385617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3409992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Know Mats" id="{44C609E7-D963-4258-AC0C-6D24BC1BAC45}" vid="{70B9A501-B5B1-4368-BA62-45740617565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2709</TotalTime>
  <Words>264</Words>
  <Application>Microsoft Office PowerPoint</Application>
  <PresentationFormat>On-screen Show (4:3)</PresentationFormat>
  <Paragraphs>45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Century Gothic</vt:lpstr>
      <vt:lpstr>Wingdings</vt:lpstr>
      <vt:lpstr>Office Theme</vt:lpstr>
      <vt:lpstr>Physical Development : Self Care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Stone Age KS2 Knowledge Mat</dc:title>
  <dc:creator>Marketing Dept</dc:creator>
  <cp:lastModifiedBy>Sally Spring</cp:lastModifiedBy>
  <cp:revision>131</cp:revision>
  <cp:lastPrinted>2021-08-09T15:54:23Z</cp:lastPrinted>
  <dcterms:created xsi:type="dcterms:W3CDTF">2019-01-14T16:39:51Z</dcterms:created>
  <dcterms:modified xsi:type="dcterms:W3CDTF">2021-09-16T20:24:09Z</dcterms:modified>
</cp:coreProperties>
</file>