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5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2054" y="50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12/9/2021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12/9/2021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12/9/2021</a:t>
            </a:fld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12/9/2021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22238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Move it  ! 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574585"/>
              </p:ext>
            </p:extLst>
          </p:nvPr>
        </p:nvGraphicFramePr>
        <p:xfrm>
          <a:off x="142875" y="676275"/>
          <a:ext cx="8867774" cy="581883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335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forces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68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bend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force something which is straight into a curve or an angle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12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What is a force ?</a:t>
                      </a: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78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stretch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pull something and make it longer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materials can change their shape by being squashed, bent, twisted and stretched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Also known as your backbone, your spine is a strong, flexible column of ring-like bones that runs from your skull to your pelvis.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That a force can be a push or a pull force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squash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 push something together so that it changes shape.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231781"/>
                  </a:ext>
                </a:extLst>
              </a:tr>
              <a:tr h="945144">
                <a:tc>
                  <a:txBody>
                    <a:bodyPr/>
                    <a:lstStyle/>
                    <a:p>
                      <a:r>
                        <a:rPr lang="en-GB" sz="1200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twist</a:t>
                      </a:r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Something that is twisted, curled or made into  a spiral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That a force needs to be applied to an object for it to be moved. That the degree of force needed to move things varies.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437133"/>
                  </a:ext>
                </a:extLst>
              </a:tr>
              <a:tr h="379245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push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 move something away from you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That forces are applied to everything on Earth( gravity) </a:t>
                      </a:r>
                      <a:endParaRPr lang="en-GB" dirty="0"/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31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pull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/>
                        <a:t>To move something towards you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That forces are applied to everything on Earth( gravity) 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6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materials can not change shape because they are rigid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698156"/>
                  </a:ext>
                </a:extLst>
              </a:tr>
              <a:tr h="170397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gravity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force that pulls everything towards the centre of the Earth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39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materials are elastic and can return to their original shape when the force which changed their shape is removed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0891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elastic</a:t>
                      </a: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Materials which are elastic, return to their original shape after they have been stretched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187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 space, there is no gravity and so things float in space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EDB852E-C216-4318-BFE0-37A021725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122" y="5111590"/>
            <a:ext cx="2509455" cy="12458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4DE74A-897A-4029-BB25-24A4DDA56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0624" y="1084345"/>
            <a:ext cx="1464944" cy="19365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0F098F-A181-40E1-B135-D40BB2380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5408" y="3082842"/>
            <a:ext cx="1280160" cy="1727846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AF30BE0BF5EF4EBE05F1E3520FA74E" ma:contentTypeVersion="13" ma:contentTypeDescription="Create a new document." ma:contentTypeScope="" ma:versionID="f1b182f2c8196007e72d972fdaf4b61a">
  <xsd:schema xmlns:xsd="http://www.w3.org/2001/XMLSchema" xmlns:xs="http://www.w3.org/2001/XMLSchema" xmlns:p="http://schemas.microsoft.com/office/2006/metadata/properties" xmlns:ns2="2d0e3a5b-a963-4fc3-b179-45934d5f49c3" xmlns:ns3="3fffe2ab-1b1f-4c54-9c32-7c0c8aa60f3d" targetNamespace="http://schemas.microsoft.com/office/2006/metadata/properties" ma:root="true" ma:fieldsID="126c05868abffe6967f2e94436a35ca2" ns2:_="" ns3:_="">
    <xsd:import namespace="2d0e3a5b-a963-4fc3-b179-45934d5f49c3"/>
    <xsd:import namespace="3fffe2ab-1b1f-4c54-9c32-7c0c8aa60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e3a5b-a963-4fc3-b179-45934d5f49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c29303b-1952-4e44-9c71-ce741b4f3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e2ab-1b1f-4c54-9c32-7c0c8aa60f3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a03855-3a5d-4154-94a6-870730cd9470}" ma:internalName="TaxCatchAll" ma:showField="CatchAllData" ma:web="3fffe2ab-1b1f-4c54-9c32-7c0c8aa60f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0e3a5b-a963-4fc3-b179-45934d5f49c3">
      <Terms xmlns="http://schemas.microsoft.com/office/infopath/2007/PartnerControls"/>
    </lcf76f155ced4ddcb4097134ff3c332f>
    <TaxCatchAll xmlns="3fffe2ab-1b1f-4c54-9c32-7c0c8aa60f3d" xsi:nil="true"/>
  </documentManagement>
</p:properties>
</file>

<file path=customXml/itemProps1.xml><?xml version="1.0" encoding="utf-8"?>
<ds:datastoreItem xmlns:ds="http://schemas.openxmlformats.org/officeDocument/2006/customXml" ds:itemID="{54E5A2A4-91CE-4721-A38B-F16D9B2FBA81}"/>
</file>

<file path=customXml/itemProps2.xml><?xml version="1.0" encoding="utf-8"?>
<ds:datastoreItem xmlns:ds="http://schemas.openxmlformats.org/officeDocument/2006/customXml" ds:itemID="{88C30B80-A845-4090-B5C6-BA1C96E1DDF0}"/>
</file>

<file path=customXml/itemProps3.xml><?xml version="1.0" encoding="utf-8"?>
<ds:datastoreItem xmlns:ds="http://schemas.openxmlformats.org/officeDocument/2006/customXml" ds:itemID="{8F065E1C-F593-4B2A-88F2-8EBF8717F3B1}"/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32</TotalTime>
  <Words>211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Move it  ! 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Sally Spring</cp:lastModifiedBy>
  <cp:revision>321</cp:revision>
  <dcterms:created xsi:type="dcterms:W3CDTF">2018-11-22T20:08:20Z</dcterms:created>
  <dcterms:modified xsi:type="dcterms:W3CDTF">2021-12-09T15:20:20Z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0x010100FCAF30BE0BF5EF4EBE05F1E3520FA74E</vt:lpwstr>
  </property>
</Properties>
</file>