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 err="1">
                <a:solidFill>
                  <a:srgbClr val="A14824"/>
                </a:solidFill>
                <a:latin typeface="Century Gothic" panose="020B0502020202020204" pitchFamily="34" charset="0"/>
              </a:rPr>
              <a:t>Personal,Social,Emotional</a:t>
            </a:r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 Development : Building Relationships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186774"/>
              </p:ext>
            </p:extLst>
          </p:nvPr>
        </p:nvGraphicFramePr>
        <p:xfrm>
          <a:off x="220230" y="549281"/>
          <a:ext cx="8896350" cy="629570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310534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3066472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376219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62835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792469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Develops particular friendships with other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children, which help them to understand different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points of view and to challenge their own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others’ thinking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• Is increasingly flexible and cooperative as they are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more able to understand other people’s needs,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wants and behaviours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Support young children’s efforts to join in with others’ play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inviting others into their play.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Provide play activities that encourage cooperation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and collaboration, such as parachute activities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ring games.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Work and play cooperatively and take turns with others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949872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Shows confidence in speaking to others about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their own needs, wants, interests and opinions in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familiar group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 regular opportunities for children to talk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their small group about something they are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interested in or have done.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Form positive attachments to adults and friendships with peers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570519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Talks about their own and others’ feelings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behaviour and its consequences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Returns to the secure base of a familiar adult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recharge and gain emotional support and practical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help in difficult situations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Ask children for their ideas on what might make people feel better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they are sad or cross.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• Children with developmental differences such as Autism Spectrum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Disorders may need additional support in developing empathy.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Using role play opportunities, social stories and providing feedback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can help a child to recognise their feelings of empathy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Show sensitivity to their own and to others’ needs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  <a:tr h="1175874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Talks about how others might be feeling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responds according to their his understanding of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other person’s needs and wants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Name and talk about a wide range of feelings and make it clear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that all feelings are understandable and acceptable. Put children’s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feelings into words for them: </a:t>
                      </a:r>
                      <a:r>
                        <a:rPr lang="en-GB" sz="900" b="0" i="1" u="none" strike="noStrike" kern="1200" baseline="0" dirty="0">
                          <a:solidFill>
                            <a:srgbClr val="00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 looks like you’re cross about that.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C2B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719031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327C2857-6936-4516-9CA4-1B5CA0C71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6395" y="1443182"/>
            <a:ext cx="1760157" cy="198581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63F27CB-098F-436E-A8A5-CF48550329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6395" y="4815032"/>
            <a:ext cx="1957449" cy="19858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A56F792-23A9-4321-88AC-3E0C11CE5702}"/>
              </a:ext>
            </a:extLst>
          </p:cNvPr>
          <p:cNvSpPr txBox="1"/>
          <p:nvPr/>
        </p:nvSpPr>
        <p:spPr>
          <a:xfrm>
            <a:off x="3740727" y="6502400"/>
            <a:ext cx="1727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2623</TotalTime>
  <Words>321</Words>
  <Application>Microsoft Office PowerPoint</Application>
  <PresentationFormat>On-screen Show (4:3)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Personal,Social,Emotional Development : Building Relationships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123</cp:revision>
  <cp:lastPrinted>2021-05-17T20:03:41Z</cp:lastPrinted>
  <dcterms:created xsi:type="dcterms:W3CDTF">2019-01-14T16:39:51Z</dcterms:created>
  <dcterms:modified xsi:type="dcterms:W3CDTF">2021-09-16T20:24:48Z</dcterms:modified>
</cp:coreProperties>
</file>