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1764" r:id="rId2"/>
  </p:sldIdLst>
  <p:sldSz cx="9144000" cy="6858000" type="screen4x3"/>
  <p:notesSz cx="6858000" cy="9144000"/>
  <p:defaultTextStyle>
    <a:defPPr>
      <a:defRPr lang="en-GB"/>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DFED"/>
    <a:srgbClr val="EDC2B1"/>
    <a:srgbClr val="A14824"/>
    <a:srgbClr val="7C5DA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
    <a:wholeTbl>
      <a:tcTxStyle>
        <a:font>
          <a:latin typeface="+mn-lt"/>
          <a:ea typeface="+mn-ea"/>
          <a:cs typeface="+mn-cs"/>
        </a:font>
        <a:srgbClr val="000000"/>
      </a:tcTxStyle>
      <a:tcStyle>
        <a:tcBdr>
          <a:left>
            <a:ln w="12701" cap="flat" cmpd="sng" algn="ctr">
              <a:solidFill>
                <a:srgbClr val="FFFFFF"/>
              </a:solidFill>
              <a:prstDash val="solid"/>
              <a:round/>
              <a:headEnd type="none" w="med" len="med"/>
              <a:tailEnd type="none" w="med" len="med"/>
            </a:ln>
          </a:left>
          <a:right>
            <a:ln w="12701" cap="flat" cmpd="sng" algn="ctr">
              <a:solidFill>
                <a:srgbClr val="FFFFFF"/>
              </a:solidFill>
              <a:prstDash val="solid"/>
              <a:round/>
              <a:headEnd type="none" w="med" len="med"/>
              <a:tailEnd type="none" w="med" len="med"/>
            </a:ln>
          </a:right>
          <a:top>
            <a:ln w="12701" cap="flat" cmpd="sng" algn="ctr">
              <a:solidFill>
                <a:srgbClr val="FFFFFF"/>
              </a:solidFill>
              <a:prstDash val="solid"/>
              <a:round/>
              <a:headEnd type="none" w="med" len="med"/>
              <a:tailEnd type="none" w="med" len="med"/>
            </a:ln>
          </a:top>
          <a:bottom>
            <a:ln w="12701" cap="flat" cmpd="sng" algn="ctr">
              <a:solidFill>
                <a:srgbClr val="FFFFFF"/>
              </a:solidFill>
              <a:prstDash val="solid"/>
              <a:round/>
              <a:headEnd type="none" w="med" len="med"/>
              <a:tailEnd type="none" w="med" len="med"/>
            </a:ln>
          </a:bottom>
        </a:tcBdr>
        <a:fill>
          <a:solidFill>
            <a:srgbClr val="E9EBF5"/>
          </a:solidFill>
        </a:fill>
      </a:tcStyle>
    </a:wholeTbl>
    <a:band1H>
      <a:tcStyle>
        <a:tcBdr/>
        <a:fill>
          <a:solidFill>
            <a:srgbClr val="CFD5EA"/>
          </a:solidFill>
        </a:fill>
      </a:tcStyle>
    </a:band1H>
    <a:band2H>
      <a:tcStyle>
        <a:tcBdr/>
      </a:tcStyle>
    </a:band2H>
    <a:band1V>
      <a:tcStyle>
        <a:tcBdr/>
        <a:fill>
          <a:solidFill>
            <a:srgbClr val="CFD5EA"/>
          </a:solidFill>
        </a:fill>
      </a:tcStyle>
    </a:band1V>
    <a:band2V>
      <a:tcStyle>
        <a:tcBdr/>
      </a:tcStyle>
    </a:band2V>
    <a:lastCol>
      <a:tcTxStyle b="on">
        <a:font>
          <a:latin typeface="+mn-lt"/>
          <a:ea typeface="+mn-ea"/>
          <a:cs typeface="+mn-cs"/>
        </a:font>
        <a:srgbClr val="FFFFFF"/>
      </a:tcTxStyle>
      <a:tcStyle>
        <a:tcBdr/>
        <a:fill>
          <a:solidFill>
            <a:srgbClr val="4472C4"/>
          </a:solidFill>
        </a:fill>
      </a:tcStyle>
    </a:lastCol>
    <a:firstCol>
      <a:tcTxStyle b="on">
        <a:font>
          <a:latin typeface="+mn-lt"/>
          <a:ea typeface="+mn-ea"/>
          <a:cs typeface="+mn-cs"/>
        </a:font>
        <a:srgbClr val="FFFFFF"/>
      </a:tcTxStyle>
      <a:tcStyle>
        <a:tcBdr/>
        <a:fill>
          <a:solidFill>
            <a:srgbClr val="4472C4"/>
          </a:solidFill>
        </a:fill>
      </a:tcStyle>
    </a:firstCol>
    <a:lastRow>
      <a:tcTxStyle b="on">
        <a:font>
          <a:latin typeface="+mn-lt"/>
          <a:ea typeface="+mn-ea"/>
          <a:cs typeface="+mn-cs"/>
        </a:font>
        <a:srgbClr val="FFFFFF"/>
      </a:tcTxStyle>
      <a:tcStyle>
        <a:tcBdr>
          <a:top>
            <a:ln w="38103" cap="flat" cmpd="sng" algn="ctr">
              <a:solidFill>
                <a:srgbClr val="FFFFFF"/>
              </a:solidFill>
              <a:prstDash val="solid"/>
              <a:round/>
              <a:headEnd type="none" w="med" len="med"/>
              <a:tailEnd type="none" w="med" len="med"/>
            </a:ln>
          </a:top>
        </a:tcBdr>
        <a:fill>
          <a:solidFill>
            <a:srgbClr val="4472C4"/>
          </a:solidFill>
        </a:fill>
      </a:tcStyle>
    </a:lastRow>
    <a:firstRow>
      <a:tcTxStyle b="on">
        <a:font>
          <a:latin typeface="+mn-lt"/>
          <a:ea typeface="+mn-ea"/>
          <a:cs typeface="+mn-cs"/>
        </a:font>
        <a:srgbClr val="FFFFFF"/>
      </a:tcTxStyle>
      <a:tcStyle>
        <a:tcBdr>
          <a:bottom>
            <a:ln w="38103" cap="flat" cmpd="sng" algn="ctr">
              <a:solidFill>
                <a:srgbClr val="FFFFFF"/>
              </a:solidFill>
              <a:prstDash val="solid"/>
              <a:round/>
              <a:headEnd type="none" w="med" len="med"/>
              <a:tailEnd type="none" w="med" len="med"/>
            </a:ln>
          </a:bottom>
        </a:tcBdr>
        <a:fill>
          <a:solidFill>
            <a:srgbClr val="4472C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3" d="100"/>
          <a:sy n="83" d="100"/>
        </p:scale>
        <p:origin x="1478" y="8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061B15CD-B3BF-4CE7-8A9B-4B38EB2BF46E}"/>
              </a:ext>
            </a:extLst>
          </p:cNvPr>
          <p:cNvSpPr txBox="1">
            <a:spLocks noGrp="1"/>
          </p:cNvSpPr>
          <p:nvPr>
            <p:ph type="hdr" sz="quarter"/>
          </p:nvPr>
        </p:nvSpPr>
        <p:spPr>
          <a:xfrm>
            <a:off x="0" y="0"/>
            <a:ext cx="2971800" cy="458788"/>
          </a:xfrm>
          <a:prstGeom prst="rect">
            <a:avLst/>
          </a:prstGeom>
          <a:noFill/>
          <a:ln>
            <a:noFill/>
          </a:ln>
        </p:spPr>
        <p:txBody>
          <a:bodyPr vert="horz" wrap="square" lIns="91440" tIns="45720" rIns="91440" bIns="45720" anchor="t" anchorCtr="0" compatLnSpc="1">
            <a:noAutofit/>
          </a:bodyPr>
          <a:lstStyle>
            <a:lvl1pPr marL="0" marR="0" lvl="0" indent="0" algn="l" defTabSz="457200" rtl="0" eaLnBrk="1" fontAlgn="auto" hangingPunct="1">
              <a:lnSpc>
                <a:spcPct val="100000"/>
              </a:lnSpc>
              <a:spcBef>
                <a:spcPts val="0"/>
              </a:spcBef>
              <a:spcAft>
                <a:spcPts val="0"/>
              </a:spcAft>
              <a:buNone/>
              <a:tabLst/>
              <a:defRPr lang="en-GB" sz="1200" b="0" i="0" u="none" strike="noStrike" kern="1200" cap="none" spc="0" baseline="0" dirty="0">
                <a:solidFill>
                  <a:srgbClr val="000000"/>
                </a:solidFill>
                <a:uFillTx/>
                <a:latin typeface="Calibri"/>
              </a:defRPr>
            </a:lvl1pPr>
          </a:lstStyle>
          <a:p>
            <a:pPr>
              <a:defRPr/>
            </a:pPr>
            <a:endParaRPr dirty="0"/>
          </a:p>
        </p:txBody>
      </p:sp>
      <p:sp>
        <p:nvSpPr>
          <p:cNvPr id="3" name="Date Placeholder 2">
            <a:extLst>
              <a:ext uri="{FF2B5EF4-FFF2-40B4-BE49-F238E27FC236}">
                <a16:creationId xmlns:a16="http://schemas.microsoft.com/office/drawing/2014/main" id="{9BD04B55-0A96-4223-BD45-7A38A8A9AB9F}"/>
              </a:ext>
            </a:extLst>
          </p:cNvPr>
          <p:cNvSpPr txBox="1">
            <a:spLocks noGrp="1"/>
          </p:cNvSpPr>
          <p:nvPr>
            <p:ph type="dt" idx="1"/>
          </p:nvPr>
        </p:nvSpPr>
        <p:spPr>
          <a:xfrm>
            <a:off x="3884613" y="0"/>
            <a:ext cx="2971800" cy="458788"/>
          </a:xfrm>
          <a:prstGeom prst="rect">
            <a:avLst/>
          </a:prstGeom>
          <a:noFill/>
          <a:ln>
            <a:noFill/>
          </a:ln>
        </p:spPr>
        <p:txBody>
          <a:bodyPr vert="horz" wrap="square" lIns="91440" tIns="45720" rIns="91440" bIns="45720" anchor="t" anchorCtr="0" compatLnSpc="1">
            <a:noAutofit/>
          </a:bodyPr>
          <a:lstStyle>
            <a:lvl1pPr marL="0" marR="0" lvl="0" indent="0" algn="r" defTabSz="457200" rtl="0" eaLnBrk="1" fontAlgn="auto" hangingPunct="1">
              <a:lnSpc>
                <a:spcPct val="100000"/>
              </a:lnSpc>
              <a:spcBef>
                <a:spcPts val="0"/>
              </a:spcBef>
              <a:spcAft>
                <a:spcPts val="0"/>
              </a:spcAft>
              <a:buNone/>
              <a:tabLst/>
              <a:defRPr lang="en-GB" sz="1200" b="0" i="0" u="none" strike="noStrike" kern="1200" cap="none" spc="0" baseline="0">
                <a:solidFill>
                  <a:srgbClr val="000000"/>
                </a:solidFill>
                <a:uFillTx/>
                <a:latin typeface="Calibri"/>
              </a:defRPr>
            </a:lvl1pPr>
          </a:lstStyle>
          <a:p>
            <a:pPr>
              <a:defRPr/>
            </a:pPr>
            <a:fld id="{8BDFB27B-4213-485C-A148-AEFB0527EE71}" type="datetime1">
              <a:rPr lang="en-US"/>
              <a:pPr>
                <a:defRPr/>
              </a:pPr>
              <a:t>3/25/2024</a:t>
            </a:fld>
            <a:endParaRPr dirty="0"/>
          </a:p>
        </p:txBody>
      </p:sp>
      <p:sp>
        <p:nvSpPr>
          <p:cNvPr id="4100" name="Slide Image Placeholder 3"/>
          <p:cNvSpPr>
            <a:spLocks noGrp="1" noRot="1" noChangeAspect="1"/>
          </p:cNvSpPr>
          <p:nvPr>
            <p:ph type="sldImg" idx="2"/>
          </p:nvPr>
        </p:nvSpPr>
        <p:spPr bwMode="auto">
          <a:xfrm>
            <a:off x="1371600" y="1143000"/>
            <a:ext cx="4114800" cy="3086100"/>
          </a:xfrm>
          <a:prstGeom prst="rect">
            <a:avLst/>
          </a:prstGeom>
          <a:noFill/>
          <a:ln w="12701">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 name="Notes Placeholder 4">
            <a:extLst>
              <a:ext uri="{FF2B5EF4-FFF2-40B4-BE49-F238E27FC236}">
                <a16:creationId xmlns:a16="http://schemas.microsoft.com/office/drawing/2014/main" id="{BAF6D2E0-12B7-42CA-B61F-3AEB0281001D}"/>
              </a:ext>
            </a:extLst>
          </p:cNvPr>
          <p:cNvSpPr txBox="1">
            <a:spLocks noGrp="1"/>
          </p:cNvSpPr>
          <p:nvPr>
            <p:ph type="body" sz="quarter" idx="3"/>
          </p:nvPr>
        </p:nvSpPr>
        <p:spPr>
          <a:xfrm>
            <a:off x="685800" y="4400550"/>
            <a:ext cx="5486400" cy="3600450"/>
          </a:xfrm>
          <a:prstGeom prst="rect">
            <a:avLst/>
          </a:prstGeom>
          <a:noFill/>
          <a:ln>
            <a:noFill/>
          </a:ln>
        </p:spPr>
        <p:txBody>
          <a:bodyPr vert="horz" wrap="square" lIns="91440" tIns="45720" rIns="91440" bIns="45720" numCol="1" anchor="t" anchorCtr="0" compatLnSpc="1">
            <a:prstTxWarp prst="textNoShape">
              <a:avLst/>
            </a:prstTxWarp>
            <a:noAutofit/>
          </a:bodyPr>
          <a:lstStyle/>
          <a:p>
            <a:pPr lvl="0"/>
            <a:r>
              <a:rPr lang="en-GB" altLang="en-US" noProof="0"/>
              <a:t>Edit Master text styles</a:t>
            </a:r>
          </a:p>
          <a:p>
            <a:pPr lvl="1"/>
            <a:r>
              <a:rPr lang="en-GB" altLang="en-US" noProof="0"/>
              <a:t>Second level</a:t>
            </a:r>
          </a:p>
          <a:p>
            <a:pPr lvl="2"/>
            <a:r>
              <a:rPr lang="en-GB" altLang="en-US" noProof="0"/>
              <a:t>Third level</a:t>
            </a:r>
          </a:p>
          <a:p>
            <a:pPr lvl="3"/>
            <a:r>
              <a:rPr lang="en-GB" altLang="en-US" noProof="0"/>
              <a:t>Fourth level</a:t>
            </a:r>
          </a:p>
          <a:p>
            <a:pPr lvl="4"/>
            <a:r>
              <a:rPr lang="en-GB" altLang="en-US" noProof="0"/>
              <a:t>Fifth level</a:t>
            </a:r>
          </a:p>
        </p:txBody>
      </p:sp>
      <p:sp>
        <p:nvSpPr>
          <p:cNvPr id="6" name="Footer Placeholder 5">
            <a:extLst>
              <a:ext uri="{FF2B5EF4-FFF2-40B4-BE49-F238E27FC236}">
                <a16:creationId xmlns:a16="http://schemas.microsoft.com/office/drawing/2014/main" id="{FAF482BE-BA66-446C-87E4-18B7D3E78F51}"/>
              </a:ext>
            </a:extLst>
          </p:cNvPr>
          <p:cNvSpPr txBox="1">
            <a:spLocks noGrp="1"/>
          </p:cNvSpPr>
          <p:nvPr>
            <p:ph type="ftr" sz="quarter" idx="4"/>
          </p:nvPr>
        </p:nvSpPr>
        <p:spPr>
          <a:xfrm>
            <a:off x="0" y="8685213"/>
            <a:ext cx="2971800" cy="458787"/>
          </a:xfrm>
          <a:prstGeom prst="rect">
            <a:avLst/>
          </a:prstGeom>
          <a:noFill/>
          <a:ln>
            <a:noFill/>
          </a:ln>
        </p:spPr>
        <p:txBody>
          <a:bodyPr vert="horz" wrap="square" lIns="91440" tIns="45720" rIns="91440" bIns="45720" anchor="b" anchorCtr="0" compatLnSpc="1">
            <a:noAutofit/>
          </a:bodyPr>
          <a:lstStyle>
            <a:lvl1pPr marL="0" marR="0" lvl="0" indent="0" algn="l" defTabSz="457200" rtl="0" eaLnBrk="1" fontAlgn="auto" hangingPunct="1">
              <a:lnSpc>
                <a:spcPct val="100000"/>
              </a:lnSpc>
              <a:spcBef>
                <a:spcPts val="0"/>
              </a:spcBef>
              <a:spcAft>
                <a:spcPts val="0"/>
              </a:spcAft>
              <a:buNone/>
              <a:tabLst/>
              <a:defRPr lang="en-GB" sz="1200" b="0" i="0" u="none" strike="noStrike" kern="1200" cap="none" spc="0" baseline="0" dirty="0">
                <a:solidFill>
                  <a:srgbClr val="000000"/>
                </a:solidFill>
                <a:uFillTx/>
                <a:latin typeface="Calibri"/>
              </a:defRPr>
            </a:lvl1pPr>
          </a:lstStyle>
          <a:p>
            <a:pPr>
              <a:defRPr/>
            </a:pPr>
            <a:endParaRPr dirty="0"/>
          </a:p>
        </p:txBody>
      </p:sp>
      <p:sp>
        <p:nvSpPr>
          <p:cNvPr id="7" name="Slide Number Placeholder 6">
            <a:extLst>
              <a:ext uri="{FF2B5EF4-FFF2-40B4-BE49-F238E27FC236}">
                <a16:creationId xmlns:a16="http://schemas.microsoft.com/office/drawing/2014/main" id="{2EF726F7-9AC2-4A75-AC9F-1C7045F1E5BB}"/>
              </a:ext>
            </a:extLst>
          </p:cNvPr>
          <p:cNvSpPr txBox="1">
            <a:spLocks noGrp="1"/>
          </p:cNvSpPr>
          <p:nvPr>
            <p:ph type="sldNum" sz="quarter" idx="5"/>
          </p:nvPr>
        </p:nvSpPr>
        <p:spPr>
          <a:xfrm>
            <a:off x="3884613" y="8685213"/>
            <a:ext cx="2971800" cy="458787"/>
          </a:xfrm>
          <a:prstGeom prst="rect">
            <a:avLst/>
          </a:prstGeom>
          <a:noFill/>
          <a:ln>
            <a:noFill/>
          </a:ln>
        </p:spPr>
        <p:txBody>
          <a:bodyPr vert="horz" wrap="square" lIns="91440" tIns="45720" rIns="91440" bIns="45720" anchor="b" anchorCtr="0" compatLnSpc="1">
            <a:noAutofit/>
          </a:bodyPr>
          <a:lstStyle>
            <a:lvl1pPr marL="0" marR="0" lvl="0" indent="0" algn="r" defTabSz="457200" rtl="0" eaLnBrk="1" fontAlgn="auto" hangingPunct="1">
              <a:lnSpc>
                <a:spcPct val="100000"/>
              </a:lnSpc>
              <a:spcBef>
                <a:spcPts val="0"/>
              </a:spcBef>
              <a:spcAft>
                <a:spcPts val="0"/>
              </a:spcAft>
              <a:buNone/>
              <a:tabLst/>
              <a:defRPr lang="en-GB" sz="1200" b="0" i="0" u="none" strike="noStrike" kern="1200" cap="none" spc="0" baseline="0">
                <a:solidFill>
                  <a:srgbClr val="000000"/>
                </a:solidFill>
                <a:uFillTx/>
                <a:latin typeface="Calibri"/>
              </a:defRPr>
            </a:lvl1pPr>
          </a:lstStyle>
          <a:p>
            <a:pPr>
              <a:defRPr/>
            </a:pPr>
            <a:fld id="{C12ABC26-458D-4F00-BF87-667FCF8FBC01}" type="slidenum">
              <a:rPr/>
              <a:pPr>
                <a:defRPr/>
              </a:pPr>
              <a:t>‹#›</a:t>
            </a:fld>
            <a:endParaRPr dirty="0"/>
          </a:p>
        </p:txBody>
      </p:sp>
    </p:spTree>
    <p:extLst>
      <p:ext uri="{BB962C8B-B14F-4D97-AF65-F5344CB8AC3E}">
        <p14:creationId xmlns:p14="http://schemas.microsoft.com/office/powerpoint/2010/main" val="4078809908"/>
      </p:ext>
    </p:extLst>
  </p:cSld>
  <p:clrMap bg1="lt1" tx1="dk1" bg2="lt2" tx2="dk2" accent1="accent1" accent2="accent2" accent3="accent3" accent4="accent4" accent5="accent5" accent6="accent6" hlink="hlink" folHlink="folHlink"/>
  <p:notesStyle>
    <a:lvl1pPr algn="l" rtl="0" eaLnBrk="0" fontAlgn="base" hangingPunct="0">
      <a:spcBef>
        <a:spcPct val="0"/>
      </a:spcBef>
      <a:spcAft>
        <a:spcPct val="0"/>
      </a:spcAft>
      <a:defRPr lang="en-US" sz="1200" kern="1200">
        <a:solidFill>
          <a:srgbClr val="000000"/>
        </a:solidFill>
        <a:latin typeface="Calibri"/>
      </a:defRPr>
    </a:lvl1pPr>
    <a:lvl2pPr marL="457200" lvl="1" algn="l" rtl="0" eaLnBrk="0" fontAlgn="base" hangingPunct="0">
      <a:spcBef>
        <a:spcPct val="0"/>
      </a:spcBef>
      <a:spcAft>
        <a:spcPct val="0"/>
      </a:spcAft>
      <a:defRPr lang="en-US" sz="1200" kern="1200">
        <a:solidFill>
          <a:srgbClr val="000000"/>
        </a:solidFill>
        <a:latin typeface="Calibri"/>
      </a:defRPr>
    </a:lvl2pPr>
    <a:lvl3pPr marL="914400" lvl="2" algn="l" rtl="0" eaLnBrk="0" fontAlgn="base" hangingPunct="0">
      <a:spcBef>
        <a:spcPct val="0"/>
      </a:spcBef>
      <a:spcAft>
        <a:spcPct val="0"/>
      </a:spcAft>
      <a:defRPr lang="en-US" sz="1200" kern="1200">
        <a:solidFill>
          <a:srgbClr val="000000"/>
        </a:solidFill>
        <a:latin typeface="Calibri"/>
      </a:defRPr>
    </a:lvl3pPr>
    <a:lvl4pPr marL="1371600" lvl="3" algn="l" rtl="0" eaLnBrk="0" fontAlgn="base" hangingPunct="0">
      <a:spcBef>
        <a:spcPct val="0"/>
      </a:spcBef>
      <a:spcAft>
        <a:spcPct val="0"/>
      </a:spcAft>
      <a:defRPr lang="en-US" sz="1200" kern="1200">
        <a:solidFill>
          <a:srgbClr val="000000"/>
        </a:solidFill>
        <a:latin typeface="Calibri"/>
      </a:defRPr>
    </a:lvl4pPr>
    <a:lvl5pPr marL="1828800" lvl="4" algn="l" rtl="0" eaLnBrk="0" fontAlgn="base" hangingPunct="0">
      <a:spcBef>
        <a:spcPct val="0"/>
      </a:spcBef>
      <a:spcAft>
        <a:spcPct val="0"/>
      </a:spcAft>
      <a:defRPr lang="en-US" sz="1200" kern="1200">
        <a:solidFill>
          <a:srgbClr val="000000"/>
        </a:solidFill>
        <a:latin typeface="Calibri"/>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1FC7A4-A4E2-4E98-911E-4339AD83E1F8}"/>
              </a:ext>
            </a:extLst>
          </p:cNvPr>
          <p:cNvSpPr txBox="1">
            <a:spLocks noGrp="1"/>
          </p:cNvSpPr>
          <p:nvPr>
            <p:ph type="ctrTitle"/>
          </p:nvPr>
        </p:nvSpPr>
        <p:spPr>
          <a:xfrm>
            <a:off x="685800" y="1122361"/>
            <a:ext cx="7772400" cy="2387598"/>
          </a:xfrm>
        </p:spPr>
        <p:txBody>
          <a:bodyPr anchor="b" anchorCtr="1"/>
          <a:lstStyle>
            <a:lvl1pPr algn="ctr">
              <a:defRPr sz="6000"/>
            </a:lvl1pPr>
          </a:lstStyle>
          <a:p>
            <a:pPr lvl="0"/>
            <a:r>
              <a:rPr lang="en-US"/>
              <a:t>Click to edit Master title style</a:t>
            </a:r>
          </a:p>
        </p:txBody>
      </p:sp>
      <p:sp>
        <p:nvSpPr>
          <p:cNvPr id="3" name="Subtitle 2">
            <a:extLst>
              <a:ext uri="{FF2B5EF4-FFF2-40B4-BE49-F238E27FC236}">
                <a16:creationId xmlns:a16="http://schemas.microsoft.com/office/drawing/2014/main" id="{E2BA21B1-9C95-4B75-9DCE-802AD16C3A76}"/>
              </a:ext>
            </a:extLst>
          </p:cNvPr>
          <p:cNvSpPr txBox="1">
            <a:spLocks noGrp="1"/>
          </p:cNvSpPr>
          <p:nvPr>
            <p:ph type="subTitle" idx="1"/>
          </p:nvPr>
        </p:nvSpPr>
        <p:spPr>
          <a:xfrm>
            <a:off x="1143000" y="3602041"/>
            <a:ext cx="6858000" cy="1655758"/>
          </a:xfrm>
        </p:spPr>
        <p:txBody>
          <a:bodyPr anchorCtr="1"/>
          <a:lstStyle>
            <a:lvl1pPr marL="0" indent="0" algn="ctr">
              <a:buNone/>
              <a:defRPr sz="2400"/>
            </a:lvl1pPr>
          </a:lstStyle>
          <a:p>
            <a:pPr lvl="0"/>
            <a:r>
              <a:rPr lang="en-US"/>
              <a:t>Click to edit Master subtitle style</a:t>
            </a:r>
          </a:p>
        </p:txBody>
      </p:sp>
      <p:sp>
        <p:nvSpPr>
          <p:cNvPr id="4"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11ECD70C-FE68-47DB-AFD0-19198E48FA2B}" type="datetime1">
              <a:rPr lang="en-US"/>
              <a:pPr>
                <a:defRPr/>
              </a:pPr>
              <a:t>3/25/2024</a:t>
            </a:fld>
            <a:endParaRPr dirty="0"/>
          </a:p>
        </p:txBody>
      </p:sp>
      <p:sp>
        <p:nvSpPr>
          <p:cNvPr id="5"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6"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2A31F4A5-1344-403B-9581-D9D2BFE0046F}" type="slidenum">
              <a:rPr/>
              <a:pPr>
                <a:defRPr/>
              </a:pPr>
              <a:t>‹#›</a:t>
            </a:fld>
            <a:endParaRPr dirty="0"/>
          </a:p>
        </p:txBody>
      </p:sp>
    </p:spTree>
    <p:extLst>
      <p:ext uri="{BB962C8B-B14F-4D97-AF65-F5344CB8AC3E}">
        <p14:creationId xmlns:p14="http://schemas.microsoft.com/office/powerpoint/2010/main" val="8719614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036000-3108-4B1B-8CEE-1B65CA7F7925}"/>
              </a:ext>
            </a:extLst>
          </p:cNvPr>
          <p:cNvSpPr txBox="1">
            <a:spLocks noGrp="1"/>
          </p:cNvSpPr>
          <p:nvPr>
            <p:ph type="title"/>
          </p:nvPr>
        </p:nvSpPr>
        <p:spPr/>
        <p:txBody>
          <a:bodyPr/>
          <a:lstStyle>
            <a:lvl1pPr>
              <a:defRPr/>
            </a:lvl1pPr>
          </a:lstStyle>
          <a:p>
            <a:pPr lvl="0"/>
            <a:r>
              <a:rPr lang="en-US"/>
              <a:t>Click to edit Master title style</a:t>
            </a:r>
          </a:p>
        </p:txBody>
      </p:sp>
      <p:sp>
        <p:nvSpPr>
          <p:cNvPr id="3" name="Vertical Text Placeholder 2">
            <a:extLst>
              <a:ext uri="{FF2B5EF4-FFF2-40B4-BE49-F238E27FC236}">
                <a16:creationId xmlns:a16="http://schemas.microsoft.com/office/drawing/2014/main" id="{A8AE2F34-0A7C-41E7-B3D5-2006109A367F}"/>
              </a:ext>
            </a:extLst>
          </p:cNvPr>
          <p:cNvSpPr txBox="1">
            <a:spLocks noGrp="1"/>
          </p:cNvSpPr>
          <p:nvPr>
            <p:ph type="body" orient="vert" idx="1"/>
          </p:nvPr>
        </p:nvSpPr>
        <p:spPr/>
        <p:txBody>
          <a:bodyPr vert="eaVert"/>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3112A455-2832-4F05-8EF4-C32EC4AA6D0E}" type="datetime1">
              <a:rPr lang="en-US"/>
              <a:pPr>
                <a:defRPr/>
              </a:pPr>
              <a:t>3/25/2024</a:t>
            </a:fld>
            <a:endParaRPr dirty="0"/>
          </a:p>
        </p:txBody>
      </p:sp>
      <p:sp>
        <p:nvSpPr>
          <p:cNvPr id="5"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6"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B98D4C0D-A835-40A8-96CC-4A126A1CDC6F}" type="slidenum">
              <a:rPr/>
              <a:pPr>
                <a:defRPr/>
              </a:pPr>
              <a:t>‹#›</a:t>
            </a:fld>
            <a:endParaRPr dirty="0"/>
          </a:p>
        </p:txBody>
      </p:sp>
    </p:spTree>
    <p:extLst>
      <p:ext uri="{BB962C8B-B14F-4D97-AF65-F5344CB8AC3E}">
        <p14:creationId xmlns:p14="http://schemas.microsoft.com/office/powerpoint/2010/main" val="21230845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56CFB6D-D295-4979-BC72-99D32BDBB9D4}"/>
              </a:ext>
            </a:extLst>
          </p:cNvPr>
          <p:cNvSpPr txBox="1">
            <a:spLocks noGrp="1"/>
          </p:cNvSpPr>
          <p:nvPr>
            <p:ph type="title" orient="vert"/>
          </p:nvPr>
        </p:nvSpPr>
        <p:spPr>
          <a:xfrm>
            <a:off x="6543675" y="365129"/>
            <a:ext cx="1971674" cy="5811834"/>
          </a:xfrm>
        </p:spPr>
        <p:txBody>
          <a:bodyPr vert="eaVert"/>
          <a:lstStyle>
            <a:lvl1pPr>
              <a:defRPr/>
            </a:lvl1pPr>
          </a:lstStyle>
          <a:p>
            <a:pPr lvl="0"/>
            <a:r>
              <a:rPr lang="en-US"/>
              <a:t>Click to edit Master title style</a:t>
            </a:r>
          </a:p>
        </p:txBody>
      </p:sp>
      <p:sp>
        <p:nvSpPr>
          <p:cNvPr id="3" name="Vertical Text Placeholder 2">
            <a:extLst>
              <a:ext uri="{FF2B5EF4-FFF2-40B4-BE49-F238E27FC236}">
                <a16:creationId xmlns:a16="http://schemas.microsoft.com/office/drawing/2014/main" id="{271EBC13-9AB6-42B2-A47F-D2B7CC136E6F}"/>
              </a:ext>
            </a:extLst>
          </p:cNvPr>
          <p:cNvSpPr txBox="1">
            <a:spLocks noGrp="1"/>
          </p:cNvSpPr>
          <p:nvPr>
            <p:ph type="body" orient="vert" idx="1"/>
          </p:nvPr>
        </p:nvSpPr>
        <p:spPr>
          <a:xfrm>
            <a:off x="628650" y="365129"/>
            <a:ext cx="5800725" cy="5811834"/>
          </a:xfrm>
        </p:spPr>
        <p:txBody>
          <a:bodyPr vert="eaVert"/>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D17AF9D7-699F-41F1-8989-1FE7C6945569}" type="datetime1">
              <a:rPr lang="en-US"/>
              <a:pPr>
                <a:defRPr/>
              </a:pPr>
              <a:t>3/25/2024</a:t>
            </a:fld>
            <a:endParaRPr dirty="0"/>
          </a:p>
        </p:txBody>
      </p:sp>
      <p:sp>
        <p:nvSpPr>
          <p:cNvPr id="5"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6"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C8D1DC11-8A6D-4756-904A-5F7A5F58BBC2}" type="slidenum">
              <a:rPr/>
              <a:pPr>
                <a:defRPr/>
              </a:pPr>
              <a:t>‹#›</a:t>
            </a:fld>
            <a:endParaRPr dirty="0"/>
          </a:p>
        </p:txBody>
      </p:sp>
    </p:spTree>
    <p:extLst>
      <p:ext uri="{BB962C8B-B14F-4D97-AF65-F5344CB8AC3E}">
        <p14:creationId xmlns:p14="http://schemas.microsoft.com/office/powerpoint/2010/main" val="415912213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1_Title Slide">
    <p:bg>
      <p:bgPr>
        <a:solidFill>
          <a:srgbClr val="7FC184"/>
        </a:solidFill>
        <a:effectLst/>
      </p:bgPr>
    </p:bg>
    <p:spTree>
      <p:nvGrpSpPr>
        <p:cNvPr id="1" name=""/>
        <p:cNvGrpSpPr/>
        <p:nvPr/>
      </p:nvGrpSpPr>
      <p:grpSpPr>
        <a:xfrm>
          <a:off x="0" y="0"/>
          <a:ext cx="0" cy="0"/>
          <a:chOff x="0" y="0"/>
          <a:chExt cx="0" cy="0"/>
        </a:xfrm>
      </p:grpSpPr>
      <p:pic>
        <p:nvPicPr>
          <p:cNvPr id="2" name="Picture 12"/>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0" y="0"/>
            <a:ext cx="9144000" cy="259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Footer Placeholder 4">
            <a:extLst>
              <a:ext uri="{FF2B5EF4-FFF2-40B4-BE49-F238E27FC236}">
                <a16:creationId xmlns:a16="http://schemas.microsoft.com/office/drawing/2014/main" id="{159F8D7E-4EAB-4EA4-8CD2-39E759D9D98A}"/>
              </a:ext>
            </a:extLst>
          </p:cNvPr>
          <p:cNvSpPr txBox="1">
            <a:spLocks noGrp="1"/>
          </p:cNvSpPr>
          <p:nvPr>
            <p:ph type="ftr" sz="quarter" idx="10"/>
          </p:nvPr>
        </p:nvSpPr>
        <p:spPr/>
        <p:txBody>
          <a:bodyPr/>
          <a:lstStyle>
            <a:lvl1pPr>
              <a:defRPr dirty="0"/>
            </a:lvl1pPr>
          </a:lstStyle>
          <a:p>
            <a:pPr>
              <a:defRPr/>
            </a:pPr>
            <a:endParaRPr dirty="0"/>
          </a:p>
        </p:txBody>
      </p:sp>
      <p:sp>
        <p:nvSpPr>
          <p:cNvPr id="4" name="Slide Number Placeholder 5">
            <a:extLst>
              <a:ext uri="{FF2B5EF4-FFF2-40B4-BE49-F238E27FC236}">
                <a16:creationId xmlns:a16="http://schemas.microsoft.com/office/drawing/2014/main" id="{6A6C658B-A3BB-419D-8C73-010AD3AE97D1}"/>
              </a:ext>
            </a:extLst>
          </p:cNvPr>
          <p:cNvSpPr txBox="1">
            <a:spLocks noGrp="1"/>
          </p:cNvSpPr>
          <p:nvPr>
            <p:ph type="sldNum" sz="quarter" idx="11"/>
          </p:nvPr>
        </p:nvSpPr>
        <p:spPr/>
        <p:txBody>
          <a:bodyPr/>
          <a:lstStyle>
            <a:lvl1pPr>
              <a:defRPr/>
            </a:lvl1pPr>
          </a:lstStyle>
          <a:p>
            <a:pPr>
              <a:defRPr/>
            </a:pPr>
            <a:fld id="{8212AC60-3C3E-4EDA-AC15-3D5C9992291F}" type="slidenum">
              <a:rPr/>
              <a:pPr>
                <a:defRPr/>
              </a:pPr>
              <a:t>‹#›</a:t>
            </a:fld>
            <a:endParaRPr dirty="0"/>
          </a:p>
        </p:txBody>
      </p:sp>
    </p:spTree>
    <p:extLst>
      <p:ext uri="{BB962C8B-B14F-4D97-AF65-F5344CB8AC3E}">
        <p14:creationId xmlns:p14="http://schemas.microsoft.com/office/powerpoint/2010/main" val="26324356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1_Two Content">
    <p:spTree>
      <p:nvGrpSpPr>
        <p:cNvPr id="1" name=""/>
        <p:cNvGrpSpPr/>
        <p:nvPr/>
      </p:nvGrpSpPr>
      <p:grpSpPr>
        <a:xfrm>
          <a:off x="0" y="0"/>
          <a:ext cx="0" cy="0"/>
          <a:chOff x="0" y="0"/>
          <a:chExt cx="0" cy="0"/>
        </a:xfrm>
      </p:grpSpPr>
      <p:pic>
        <p:nvPicPr>
          <p:cNvPr id="2" name="Picture 8"/>
          <p:cNvPicPr>
            <a:picLocks noChangeAspect="1" noChangeArrowheads="1"/>
          </p:cNvPicPr>
          <p:nvPr/>
        </p:nvPicPr>
        <p:blipFill>
          <a:blip r:embed="rId2" cstate="email">
            <a:extLst>
              <a:ext uri="{28A0092B-C50C-407E-A947-70E740481C1C}">
                <a14:useLocalDpi xmlns:a14="http://schemas.microsoft.com/office/drawing/2010/main"/>
              </a:ext>
            </a:extLst>
          </a:blip>
          <a:srcRect/>
          <a:stretch>
            <a:fillRect/>
          </a:stretch>
        </p:blipFill>
        <p:spPr bwMode="auto">
          <a:xfrm>
            <a:off x="7896225" y="5349875"/>
            <a:ext cx="1238250" cy="1512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Footer Placeholder 5">
            <a:extLst>
              <a:ext uri="{FF2B5EF4-FFF2-40B4-BE49-F238E27FC236}">
                <a16:creationId xmlns:a16="http://schemas.microsoft.com/office/drawing/2014/main" id="{E6587015-4307-434D-8B4D-BB7FE2DED83A}"/>
              </a:ext>
            </a:extLst>
          </p:cNvPr>
          <p:cNvSpPr txBox="1">
            <a:spLocks noGrp="1"/>
          </p:cNvSpPr>
          <p:nvPr>
            <p:ph type="ftr" sz="quarter" idx="10"/>
          </p:nvPr>
        </p:nvSpPr>
        <p:spPr/>
        <p:txBody>
          <a:bodyPr/>
          <a:lstStyle>
            <a:lvl1pPr>
              <a:defRPr dirty="0">
                <a:latin typeface="Century Gothic" pitchFamily="34"/>
              </a:defRPr>
            </a:lvl1pPr>
          </a:lstStyle>
          <a:p>
            <a:pPr>
              <a:defRPr/>
            </a:pPr>
            <a:r>
              <a:rPr dirty="0"/>
              <a:t>© Focus Education UK Ltd. </a:t>
            </a:r>
          </a:p>
        </p:txBody>
      </p:sp>
      <p:sp>
        <p:nvSpPr>
          <p:cNvPr id="4" name="Slide Number Placeholder 6">
            <a:extLst>
              <a:ext uri="{FF2B5EF4-FFF2-40B4-BE49-F238E27FC236}">
                <a16:creationId xmlns:a16="http://schemas.microsoft.com/office/drawing/2014/main" id="{24BECD27-CFA7-4081-9BC2-775C3251B713}"/>
              </a:ext>
            </a:extLst>
          </p:cNvPr>
          <p:cNvSpPr txBox="1">
            <a:spLocks noGrp="1"/>
          </p:cNvSpPr>
          <p:nvPr>
            <p:ph type="sldNum" sz="quarter" idx="11"/>
          </p:nvPr>
        </p:nvSpPr>
        <p:spPr/>
        <p:txBody>
          <a:bodyPr/>
          <a:lstStyle>
            <a:lvl1pPr>
              <a:defRPr>
                <a:latin typeface="Century Gothic" pitchFamily="34"/>
              </a:defRPr>
            </a:lvl1pPr>
          </a:lstStyle>
          <a:p>
            <a:pPr>
              <a:defRPr/>
            </a:pPr>
            <a:fld id="{6A00AAFA-506C-499C-A243-6F693D322119}" type="slidenum">
              <a:rPr/>
              <a:pPr>
                <a:defRPr/>
              </a:pPr>
              <a:t>‹#›</a:t>
            </a:fld>
            <a:endParaRPr dirty="0"/>
          </a:p>
        </p:txBody>
      </p:sp>
    </p:spTree>
    <p:extLst>
      <p:ext uri="{BB962C8B-B14F-4D97-AF65-F5344CB8AC3E}">
        <p14:creationId xmlns:p14="http://schemas.microsoft.com/office/powerpoint/2010/main" val="17349248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8F004D-0C83-48CC-87C8-84934B27A9DB}"/>
              </a:ext>
            </a:extLst>
          </p:cNvPr>
          <p:cNvSpPr txBox="1">
            <a:spLocks noGrp="1"/>
          </p:cNvSpPr>
          <p:nvPr>
            <p:ph type="title"/>
          </p:nvPr>
        </p:nvSpPr>
        <p:spPr/>
        <p:txBody>
          <a:bodyPr/>
          <a:lstStyle>
            <a:lvl1pPr>
              <a:defRPr/>
            </a:lvl1pPr>
          </a:lstStyle>
          <a:p>
            <a:pPr lvl="0"/>
            <a:r>
              <a:rPr lang="en-US"/>
              <a:t>Click to edit Master title style</a:t>
            </a:r>
          </a:p>
        </p:txBody>
      </p:sp>
      <p:sp>
        <p:nvSpPr>
          <p:cNvPr id="3" name="Content Placeholder 2">
            <a:extLst>
              <a:ext uri="{FF2B5EF4-FFF2-40B4-BE49-F238E27FC236}">
                <a16:creationId xmlns:a16="http://schemas.microsoft.com/office/drawing/2014/main" id="{84E1134F-63BE-45B2-95FF-ADCB25089432}"/>
              </a:ext>
            </a:extLst>
          </p:cNvPr>
          <p:cNvSpPr txBox="1">
            <a:spLocks noGrp="1"/>
          </p:cNvSpPr>
          <p:nvPr>
            <p:ph idx="1"/>
          </p:nvPr>
        </p:nvSpPr>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1851A4E0-37EE-4E8C-BE45-D971818BDDF9}" type="datetime1">
              <a:rPr lang="en-US"/>
              <a:pPr>
                <a:defRPr/>
              </a:pPr>
              <a:t>3/25/2024</a:t>
            </a:fld>
            <a:endParaRPr dirty="0"/>
          </a:p>
        </p:txBody>
      </p:sp>
      <p:sp>
        <p:nvSpPr>
          <p:cNvPr id="6"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98E55C1B-E7BC-4E10-B96E-0E53F53B1B53}" type="slidenum">
              <a:rPr/>
              <a:pPr>
                <a:defRPr/>
              </a:pPr>
              <a:t>‹#›</a:t>
            </a:fld>
            <a:endParaRPr dirty="0"/>
          </a:p>
        </p:txBody>
      </p:sp>
      <p:sp>
        <p:nvSpPr>
          <p:cNvPr id="8" name="Footer Placeholder 1"/>
          <p:cNvSpPr txBox="1">
            <a:spLocks/>
          </p:cNvSpPr>
          <p:nvPr userDrawn="1"/>
        </p:nvSpPr>
        <p:spPr>
          <a:xfrm>
            <a:off x="3045426" y="6491993"/>
            <a:ext cx="3086100" cy="365125"/>
          </a:xfrm>
          <a:prstGeom prst="rect">
            <a:avLst/>
          </a:prstGeom>
          <a:noFill/>
          <a:ln>
            <a:noFill/>
          </a:ln>
        </p:spPr>
        <p:txBody>
          <a:bodyPr vert="horz" wrap="square" lIns="91440" tIns="45720" rIns="91440" bIns="45720" anchor="ctr" anchorCtr="1" compatLnSpc="1">
            <a:noAutofit/>
          </a:bodyPr>
          <a:lstStyle>
            <a:defPPr>
              <a:defRPr lang="en-GB"/>
            </a:defPPr>
            <a:lvl1pPr marL="0" marR="0" lvl="0" indent="0" algn="ctr" defTabSz="457200" rtl="0" eaLnBrk="1" fontAlgn="auto" hangingPunct="1">
              <a:lnSpc>
                <a:spcPct val="100000"/>
              </a:lnSpc>
              <a:spcBef>
                <a:spcPts val="0"/>
              </a:spcBef>
              <a:spcAft>
                <a:spcPts val="0"/>
              </a:spcAft>
              <a:buNone/>
              <a:tabLst/>
              <a:defRPr lang="en-GB" sz="1200" b="0" i="0" u="none" strike="noStrike" kern="1200" cap="none" spc="0" baseline="0" dirty="0">
                <a:solidFill>
                  <a:srgbClr val="898989"/>
                </a:solidFill>
                <a:uFillTx/>
                <a:latin typeface="Calibri"/>
                <a:ea typeface="+mn-ea"/>
                <a:cs typeface="+mn-cs"/>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mn-cs"/>
              </a:defRPr>
            </a:lvl5pPr>
            <a:lvl6pPr marL="2286000" algn="l" defTabSz="914400" rtl="0" eaLnBrk="1" latinLnBrk="0" hangingPunct="1">
              <a:defRPr kern="1200">
                <a:solidFill>
                  <a:schemeClr val="tx1"/>
                </a:solidFill>
                <a:latin typeface="Calibri" panose="020F0502020204030204" pitchFamily="34" charset="0"/>
                <a:ea typeface="+mn-ea"/>
                <a:cs typeface="+mn-cs"/>
              </a:defRPr>
            </a:lvl6pPr>
            <a:lvl7pPr marL="2743200" algn="l" defTabSz="914400" rtl="0" eaLnBrk="1" latinLnBrk="0" hangingPunct="1">
              <a:defRPr kern="1200">
                <a:solidFill>
                  <a:schemeClr val="tx1"/>
                </a:solidFill>
                <a:latin typeface="Calibri" panose="020F0502020204030204" pitchFamily="34" charset="0"/>
                <a:ea typeface="+mn-ea"/>
                <a:cs typeface="+mn-cs"/>
              </a:defRPr>
            </a:lvl7pPr>
            <a:lvl8pPr marL="3200400" algn="l" defTabSz="914400" rtl="0" eaLnBrk="1" latinLnBrk="0" hangingPunct="1">
              <a:defRPr kern="1200">
                <a:solidFill>
                  <a:schemeClr val="tx1"/>
                </a:solidFill>
                <a:latin typeface="Calibri" panose="020F0502020204030204" pitchFamily="34" charset="0"/>
                <a:ea typeface="+mn-ea"/>
                <a:cs typeface="+mn-cs"/>
              </a:defRPr>
            </a:lvl8pPr>
            <a:lvl9pPr marL="3657600" algn="l" defTabSz="914400" rtl="0" eaLnBrk="1" latinLnBrk="0" hangingPunct="1">
              <a:defRPr kern="1200">
                <a:solidFill>
                  <a:schemeClr val="tx1"/>
                </a:solidFill>
                <a:latin typeface="Calibri" panose="020F0502020204030204" pitchFamily="34" charset="0"/>
                <a:ea typeface="+mn-ea"/>
                <a:cs typeface="+mn-cs"/>
              </a:defRPr>
            </a:lvl9pPr>
          </a:lstStyle>
          <a:p>
            <a:pPr>
              <a:defRPr/>
            </a:pPr>
            <a:r>
              <a:rPr lang="en-GB" dirty="0"/>
              <a:t>© Focus Education UK Ltd. </a:t>
            </a:r>
          </a:p>
        </p:txBody>
      </p:sp>
      <p:pic>
        <p:nvPicPr>
          <p:cNvPr id="9" name="Picture 8"/>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8559114" y="6444512"/>
            <a:ext cx="584886" cy="413488"/>
          </a:xfrm>
          <a:prstGeom prst="rect">
            <a:avLst/>
          </a:prstGeom>
        </p:spPr>
      </p:pic>
    </p:spTree>
    <p:extLst>
      <p:ext uri="{BB962C8B-B14F-4D97-AF65-F5344CB8AC3E}">
        <p14:creationId xmlns:p14="http://schemas.microsoft.com/office/powerpoint/2010/main" val="1011340679"/>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F0E500-D3DA-4A9E-8372-B747EA40246C}"/>
              </a:ext>
            </a:extLst>
          </p:cNvPr>
          <p:cNvSpPr txBox="1">
            <a:spLocks noGrp="1"/>
          </p:cNvSpPr>
          <p:nvPr>
            <p:ph type="title"/>
          </p:nvPr>
        </p:nvSpPr>
        <p:spPr>
          <a:xfrm>
            <a:off x="623885" y="1709735"/>
            <a:ext cx="7886700" cy="2852735"/>
          </a:xfrm>
        </p:spPr>
        <p:txBody>
          <a:bodyPr anchor="b"/>
          <a:lstStyle>
            <a:lvl1pPr>
              <a:defRPr sz="6000"/>
            </a:lvl1pPr>
          </a:lstStyle>
          <a:p>
            <a:pPr lvl="0"/>
            <a:r>
              <a:rPr lang="en-US"/>
              <a:t>Click to edit Master title style</a:t>
            </a:r>
          </a:p>
        </p:txBody>
      </p:sp>
      <p:sp>
        <p:nvSpPr>
          <p:cNvPr id="3" name="Text Placeholder 2">
            <a:extLst>
              <a:ext uri="{FF2B5EF4-FFF2-40B4-BE49-F238E27FC236}">
                <a16:creationId xmlns:a16="http://schemas.microsoft.com/office/drawing/2014/main" id="{D2116F8E-CCFE-4365-B10F-E324522CB0F0}"/>
              </a:ext>
            </a:extLst>
          </p:cNvPr>
          <p:cNvSpPr txBox="1">
            <a:spLocks noGrp="1"/>
          </p:cNvSpPr>
          <p:nvPr>
            <p:ph type="body" idx="1"/>
          </p:nvPr>
        </p:nvSpPr>
        <p:spPr>
          <a:xfrm>
            <a:off x="623885" y="4589465"/>
            <a:ext cx="7886700" cy="1500182"/>
          </a:xfrm>
        </p:spPr>
        <p:txBody>
          <a:bodyPr/>
          <a:lstStyle>
            <a:lvl1pPr marL="0" indent="0">
              <a:buNone/>
              <a:defRPr sz="2400"/>
            </a:lvl1pPr>
          </a:lstStyle>
          <a:p>
            <a:pPr lvl="0"/>
            <a:r>
              <a:rPr lang="en-US"/>
              <a:t>Edit Master text styles</a:t>
            </a:r>
          </a:p>
        </p:txBody>
      </p:sp>
      <p:sp>
        <p:nvSpPr>
          <p:cNvPr id="4"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0AD74FDF-DF6A-4FF0-A0D3-CC6C59604C43}" type="datetime1">
              <a:rPr lang="en-US"/>
              <a:pPr>
                <a:defRPr/>
              </a:pPr>
              <a:t>3/25/2024</a:t>
            </a:fld>
            <a:endParaRPr dirty="0"/>
          </a:p>
        </p:txBody>
      </p:sp>
      <p:sp>
        <p:nvSpPr>
          <p:cNvPr id="5"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6"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2E1AE2E3-1837-40A5-94FE-181728FC2F17}" type="slidenum">
              <a:rPr/>
              <a:pPr>
                <a:defRPr/>
              </a:pPr>
              <a:t>‹#›</a:t>
            </a:fld>
            <a:endParaRPr dirty="0"/>
          </a:p>
        </p:txBody>
      </p:sp>
    </p:spTree>
    <p:extLst>
      <p:ext uri="{BB962C8B-B14F-4D97-AF65-F5344CB8AC3E}">
        <p14:creationId xmlns:p14="http://schemas.microsoft.com/office/powerpoint/2010/main" val="952809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04020F-07CD-4A49-BB82-645DC2635640}"/>
              </a:ext>
            </a:extLst>
          </p:cNvPr>
          <p:cNvSpPr txBox="1">
            <a:spLocks noGrp="1"/>
          </p:cNvSpPr>
          <p:nvPr>
            <p:ph type="title"/>
          </p:nvPr>
        </p:nvSpPr>
        <p:spPr/>
        <p:txBody>
          <a:bodyPr/>
          <a:lstStyle>
            <a:lvl1pPr>
              <a:defRPr/>
            </a:lvl1pPr>
          </a:lstStyle>
          <a:p>
            <a:pPr lvl="0"/>
            <a:r>
              <a:rPr lang="en-US"/>
              <a:t>Click to edit Master title style</a:t>
            </a:r>
          </a:p>
        </p:txBody>
      </p:sp>
      <p:sp>
        <p:nvSpPr>
          <p:cNvPr id="3" name="Content Placeholder 2">
            <a:extLst>
              <a:ext uri="{FF2B5EF4-FFF2-40B4-BE49-F238E27FC236}">
                <a16:creationId xmlns:a16="http://schemas.microsoft.com/office/drawing/2014/main" id="{99EB8441-F455-4E85-87FD-6B6C170DDA62}"/>
              </a:ext>
            </a:extLst>
          </p:cNvPr>
          <p:cNvSpPr txBox="1">
            <a:spLocks noGrp="1"/>
          </p:cNvSpPr>
          <p:nvPr>
            <p:ph idx="1"/>
          </p:nvPr>
        </p:nvSpPr>
        <p:spPr>
          <a:xfrm>
            <a:off x="628650" y="1825627"/>
            <a:ext cx="3886200" cy="4351336"/>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C1C12C0-58CE-446A-8FA4-9813EF9CEF5A}"/>
              </a:ext>
            </a:extLst>
          </p:cNvPr>
          <p:cNvSpPr txBox="1">
            <a:spLocks noGrp="1"/>
          </p:cNvSpPr>
          <p:nvPr>
            <p:ph idx="2"/>
          </p:nvPr>
        </p:nvSpPr>
        <p:spPr>
          <a:xfrm>
            <a:off x="4629149" y="1825627"/>
            <a:ext cx="3886200" cy="4351336"/>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EC488D3C-C2CE-4564-BCD5-D87F8C1DF728}" type="datetime1">
              <a:rPr lang="en-US"/>
              <a:pPr>
                <a:defRPr/>
              </a:pPr>
              <a:t>3/25/2024</a:t>
            </a:fld>
            <a:endParaRPr dirty="0"/>
          </a:p>
        </p:txBody>
      </p:sp>
      <p:sp>
        <p:nvSpPr>
          <p:cNvPr id="6"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7"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D75DD771-3C36-4AD8-8CC9-1FF3FAD68291}" type="slidenum">
              <a:rPr/>
              <a:pPr>
                <a:defRPr/>
              </a:pPr>
              <a:t>‹#›</a:t>
            </a:fld>
            <a:endParaRPr dirty="0"/>
          </a:p>
        </p:txBody>
      </p:sp>
    </p:spTree>
    <p:extLst>
      <p:ext uri="{BB962C8B-B14F-4D97-AF65-F5344CB8AC3E}">
        <p14:creationId xmlns:p14="http://schemas.microsoft.com/office/powerpoint/2010/main" val="18460571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D497E1-CAD0-4F22-BAB0-4C1CC43FFF70}"/>
              </a:ext>
            </a:extLst>
          </p:cNvPr>
          <p:cNvSpPr txBox="1">
            <a:spLocks noGrp="1"/>
          </p:cNvSpPr>
          <p:nvPr>
            <p:ph type="title"/>
          </p:nvPr>
        </p:nvSpPr>
        <p:spPr>
          <a:xfrm>
            <a:off x="629838" y="365129"/>
            <a:ext cx="7886700" cy="1325559"/>
          </a:xfrm>
        </p:spPr>
        <p:txBody>
          <a:bodyPr/>
          <a:lstStyle>
            <a:lvl1pPr>
              <a:defRPr/>
            </a:lvl1pPr>
          </a:lstStyle>
          <a:p>
            <a:pPr lvl="0"/>
            <a:r>
              <a:rPr lang="en-US"/>
              <a:t>Click to edit Master title style</a:t>
            </a:r>
          </a:p>
        </p:txBody>
      </p:sp>
      <p:sp>
        <p:nvSpPr>
          <p:cNvPr id="3" name="Text Placeholder 2">
            <a:extLst>
              <a:ext uri="{FF2B5EF4-FFF2-40B4-BE49-F238E27FC236}">
                <a16:creationId xmlns:a16="http://schemas.microsoft.com/office/drawing/2014/main" id="{796FCCD4-FA65-4D2A-B3EE-21A26E91258A}"/>
              </a:ext>
            </a:extLst>
          </p:cNvPr>
          <p:cNvSpPr txBox="1">
            <a:spLocks noGrp="1"/>
          </p:cNvSpPr>
          <p:nvPr>
            <p:ph type="body" idx="1"/>
          </p:nvPr>
        </p:nvSpPr>
        <p:spPr>
          <a:xfrm>
            <a:off x="629838" y="1681160"/>
            <a:ext cx="3868341" cy="823910"/>
          </a:xfrm>
        </p:spPr>
        <p:txBody>
          <a:bodyPr anchor="b"/>
          <a:lstStyle>
            <a:lvl1pPr marL="0" indent="0">
              <a:buNone/>
              <a:defRPr sz="2400" b="1"/>
            </a:lvl1pPr>
          </a:lstStyle>
          <a:p>
            <a:pPr lvl="0"/>
            <a:r>
              <a:rPr lang="en-US"/>
              <a:t>Edit Master text styles</a:t>
            </a:r>
          </a:p>
        </p:txBody>
      </p:sp>
      <p:sp>
        <p:nvSpPr>
          <p:cNvPr id="4" name="Content Placeholder 3">
            <a:extLst>
              <a:ext uri="{FF2B5EF4-FFF2-40B4-BE49-F238E27FC236}">
                <a16:creationId xmlns:a16="http://schemas.microsoft.com/office/drawing/2014/main" id="{71813E39-4EA4-4182-A0DD-231D8D7AA926}"/>
              </a:ext>
            </a:extLst>
          </p:cNvPr>
          <p:cNvSpPr txBox="1">
            <a:spLocks noGrp="1"/>
          </p:cNvSpPr>
          <p:nvPr>
            <p:ph idx="2"/>
          </p:nvPr>
        </p:nvSpPr>
        <p:spPr>
          <a:xfrm>
            <a:off x="629838" y="2505071"/>
            <a:ext cx="3868341" cy="3684583"/>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AC57F19-012C-4F06-A53D-2149B193F8D5}"/>
              </a:ext>
            </a:extLst>
          </p:cNvPr>
          <p:cNvSpPr txBox="1">
            <a:spLocks noGrp="1"/>
          </p:cNvSpPr>
          <p:nvPr>
            <p:ph type="body" idx="3"/>
          </p:nvPr>
        </p:nvSpPr>
        <p:spPr>
          <a:xfrm>
            <a:off x="4629149" y="1681160"/>
            <a:ext cx="3887388" cy="823910"/>
          </a:xfrm>
        </p:spPr>
        <p:txBody>
          <a:bodyPr anchor="b"/>
          <a:lstStyle>
            <a:lvl1pPr marL="0" indent="0">
              <a:buNone/>
              <a:defRPr sz="2400" b="1"/>
            </a:lvl1pPr>
          </a:lstStyle>
          <a:p>
            <a:pPr lvl="0"/>
            <a:r>
              <a:rPr lang="en-US"/>
              <a:t>Edit Master text styles</a:t>
            </a:r>
          </a:p>
        </p:txBody>
      </p:sp>
      <p:sp>
        <p:nvSpPr>
          <p:cNvPr id="6" name="Content Placeholder 5">
            <a:extLst>
              <a:ext uri="{FF2B5EF4-FFF2-40B4-BE49-F238E27FC236}">
                <a16:creationId xmlns:a16="http://schemas.microsoft.com/office/drawing/2014/main" id="{6E6F2492-1F5D-4BE5-9BF9-E2FA434E4983}"/>
              </a:ext>
            </a:extLst>
          </p:cNvPr>
          <p:cNvSpPr txBox="1">
            <a:spLocks noGrp="1"/>
          </p:cNvSpPr>
          <p:nvPr>
            <p:ph idx="4"/>
          </p:nvPr>
        </p:nvSpPr>
        <p:spPr>
          <a:xfrm>
            <a:off x="4629149" y="2505071"/>
            <a:ext cx="3887388" cy="3684583"/>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3D47B94C-197D-42A1-9093-AF6009BA318B}" type="datetime1">
              <a:rPr lang="en-US"/>
              <a:pPr>
                <a:defRPr/>
              </a:pPr>
              <a:t>3/25/2024</a:t>
            </a:fld>
            <a:endParaRPr dirty="0"/>
          </a:p>
        </p:txBody>
      </p:sp>
      <p:sp>
        <p:nvSpPr>
          <p:cNvPr id="8"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9"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397BE5DC-BB5F-4576-A280-C22EF26535A1}" type="slidenum">
              <a:rPr/>
              <a:pPr>
                <a:defRPr/>
              </a:pPr>
              <a:t>‹#›</a:t>
            </a:fld>
            <a:endParaRPr dirty="0"/>
          </a:p>
        </p:txBody>
      </p:sp>
    </p:spTree>
    <p:extLst>
      <p:ext uri="{BB962C8B-B14F-4D97-AF65-F5344CB8AC3E}">
        <p14:creationId xmlns:p14="http://schemas.microsoft.com/office/powerpoint/2010/main" val="27087393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B1F830-5E9A-4BF8-A331-FCDEBD0B0485}"/>
              </a:ext>
            </a:extLst>
          </p:cNvPr>
          <p:cNvSpPr txBox="1">
            <a:spLocks noGrp="1"/>
          </p:cNvSpPr>
          <p:nvPr>
            <p:ph type="title"/>
          </p:nvPr>
        </p:nvSpPr>
        <p:spPr/>
        <p:txBody>
          <a:bodyPr/>
          <a:lstStyle>
            <a:lvl1pPr>
              <a:defRPr/>
            </a:lvl1pPr>
          </a:lstStyle>
          <a:p>
            <a:pPr lvl="0"/>
            <a:r>
              <a:rPr lang="en-US"/>
              <a:t>Click to edit Master title style</a:t>
            </a:r>
          </a:p>
        </p:txBody>
      </p:sp>
      <p:sp>
        <p:nvSpPr>
          <p:cNvPr id="3"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FE480D84-0A77-4850-BFC0-A2AD54AA0C06}" type="datetime1">
              <a:rPr lang="en-US"/>
              <a:pPr>
                <a:defRPr/>
              </a:pPr>
              <a:t>3/25/2024</a:t>
            </a:fld>
            <a:endParaRPr dirty="0"/>
          </a:p>
        </p:txBody>
      </p:sp>
      <p:sp>
        <p:nvSpPr>
          <p:cNvPr id="4"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5"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60894750-1E72-483B-B85E-7EF864735AE2}" type="slidenum">
              <a:rPr/>
              <a:pPr>
                <a:defRPr/>
              </a:pPr>
              <a:t>‹#›</a:t>
            </a:fld>
            <a:endParaRPr dirty="0"/>
          </a:p>
        </p:txBody>
      </p:sp>
    </p:spTree>
    <p:extLst>
      <p:ext uri="{BB962C8B-B14F-4D97-AF65-F5344CB8AC3E}">
        <p14:creationId xmlns:p14="http://schemas.microsoft.com/office/powerpoint/2010/main" val="31769036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924109BE-13D4-4C86-9D2E-4D88197D7375}" type="datetime1">
              <a:rPr lang="en-US"/>
              <a:pPr>
                <a:defRPr/>
              </a:pPr>
              <a:t>3/25/2024</a:t>
            </a:fld>
            <a:endParaRPr dirty="0"/>
          </a:p>
        </p:txBody>
      </p:sp>
      <p:sp>
        <p:nvSpPr>
          <p:cNvPr id="3"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4"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D322EED5-EAEE-4043-904F-BB8502EF99A8}" type="slidenum">
              <a:rPr/>
              <a:pPr>
                <a:defRPr/>
              </a:pPr>
              <a:t>‹#›</a:t>
            </a:fld>
            <a:endParaRPr dirty="0"/>
          </a:p>
        </p:txBody>
      </p:sp>
    </p:spTree>
    <p:extLst>
      <p:ext uri="{BB962C8B-B14F-4D97-AF65-F5344CB8AC3E}">
        <p14:creationId xmlns:p14="http://schemas.microsoft.com/office/powerpoint/2010/main" val="16074408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92E804-DB8E-49DF-A4B0-A4F5135184A5}"/>
              </a:ext>
            </a:extLst>
          </p:cNvPr>
          <p:cNvSpPr txBox="1">
            <a:spLocks noGrp="1"/>
          </p:cNvSpPr>
          <p:nvPr>
            <p:ph type="title"/>
          </p:nvPr>
        </p:nvSpPr>
        <p:spPr>
          <a:xfrm>
            <a:off x="629838" y="457200"/>
            <a:ext cx="2949177" cy="1600200"/>
          </a:xfrm>
        </p:spPr>
        <p:txBody>
          <a:bodyPr anchor="b"/>
          <a:lstStyle>
            <a:lvl1pPr>
              <a:defRPr sz="3200"/>
            </a:lvl1pPr>
          </a:lstStyle>
          <a:p>
            <a:pPr lvl="0"/>
            <a:r>
              <a:rPr lang="en-US"/>
              <a:t>Click to edit Master title style</a:t>
            </a:r>
          </a:p>
        </p:txBody>
      </p:sp>
      <p:sp>
        <p:nvSpPr>
          <p:cNvPr id="3" name="Content Placeholder 2">
            <a:extLst>
              <a:ext uri="{FF2B5EF4-FFF2-40B4-BE49-F238E27FC236}">
                <a16:creationId xmlns:a16="http://schemas.microsoft.com/office/drawing/2014/main" id="{7264A997-2F63-475F-8249-A4CEEB5A54D6}"/>
              </a:ext>
            </a:extLst>
          </p:cNvPr>
          <p:cNvSpPr txBox="1">
            <a:spLocks noGrp="1"/>
          </p:cNvSpPr>
          <p:nvPr>
            <p:ph idx="1"/>
          </p:nvPr>
        </p:nvSpPr>
        <p:spPr>
          <a:xfrm>
            <a:off x="3887388" y="987423"/>
            <a:ext cx="4629149" cy="4873623"/>
          </a:xfrm>
        </p:spPr>
        <p:txBody>
          <a:bodyPr/>
          <a:lstStyle>
            <a:lvl1pPr>
              <a:defRPr sz="3200"/>
            </a:lvl1pPr>
            <a:lvl2pPr>
              <a:defRPr sz="2800"/>
            </a:lvl2pPr>
            <a:lvl3pPr>
              <a:defRPr sz="2400"/>
            </a:lvl3pPr>
            <a:lvl4pPr>
              <a:defRPr sz="2000"/>
            </a:lvl4pPr>
            <a:lvl5pPr>
              <a:defRPr sz="20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7F98B6E-B092-4254-A438-889FAC9CFE11}"/>
              </a:ext>
            </a:extLst>
          </p:cNvPr>
          <p:cNvSpPr txBox="1">
            <a:spLocks noGrp="1"/>
          </p:cNvSpPr>
          <p:nvPr>
            <p:ph type="body" idx="2"/>
          </p:nvPr>
        </p:nvSpPr>
        <p:spPr>
          <a:xfrm>
            <a:off x="629838" y="2057400"/>
            <a:ext cx="2949177" cy="3811584"/>
          </a:xfrm>
        </p:spPr>
        <p:txBody>
          <a:bodyPr/>
          <a:lstStyle>
            <a:lvl1pPr marL="0" indent="0">
              <a:buNone/>
              <a:defRPr sz="1600"/>
            </a:lvl1pPr>
          </a:lstStyle>
          <a:p>
            <a:pPr lvl="0"/>
            <a:r>
              <a:rPr lang="en-US"/>
              <a:t>Edit Master text styles</a:t>
            </a:r>
          </a:p>
        </p:txBody>
      </p:sp>
      <p:sp>
        <p:nvSpPr>
          <p:cNvPr id="5"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87ADF6CF-0AF1-413F-9609-49D0099D3AD5}" type="datetime1">
              <a:rPr lang="en-US"/>
              <a:pPr>
                <a:defRPr/>
              </a:pPr>
              <a:t>3/25/2024</a:t>
            </a:fld>
            <a:endParaRPr dirty="0"/>
          </a:p>
        </p:txBody>
      </p:sp>
      <p:sp>
        <p:nvSpPr>
          <p:cNvPr id="6"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7"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07D80D2C-AC70-457B-AA19-30EF97D5FDB8}" type="slidenum">
              <a:rPr/>
              <a:pPr>
                <a:defRPr/>
              </a:pPr>
              <a:t>‹#›</a:t>
            </a:fld>
            <a:endParaRPr dirty="0"/>
          </a:p>
        </p:txBody>
      </p:sp>
    </p:spTree>
    <p:extLst>
      <p:ext uri="{BB962C8B-B14F-4D97-AF65-F5344CB8AC3E}">
        <p14:creationId xmlns:p14="http://schemas.microsoft.com/office/powerpoint/2010/main" val="25581967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8A19A7-5196-4ECC-B23A-08CF5474FEC1}"/>
              </a:ext>
            </a:extLst>
          </p:cNvPr>
          <p:cNvSpPr txBox="1">
            <a:spLocks noGrp="1"/>
          </p:cNvSpPr>
          <p:nvPr>
            <p:ph type="title"/>
          </p:nvPr>
        </p:nvSpPr>
        <p:spPr>
          <a:xfrm>
            <a:off x="629838" y="457200"/>
            <a:ext cx="2949177" cy="1600200"/>
          </a:xfrm>
        </p:spPr>
        <p:txBody>
          <a:bodyPr anchor="b"/>
          <a:lstStyle>
            <a:lvl1pPr>
              <a:defRPr sz="3200"/>
            </a:lvl1pPr>
          </a:lstStyle>
          <a:p>
            <a:pPr lvl="0"/>
            <a:r>
              <a:rPr lang="en-US"/>
              <a:t>Click to edit Master title style</a:t>
            </a:r>
          </a:p>
        </p:txBody>
      </p:sp>
      <p:sp>
        <p:nvSpPr>
          <p:cNvPr id="3" name="Picture Placeholder 2">
            <a:extLst>
              <a:ext uri="{FF2B5EF4-FFF2-40B4-BE49-F238E27FC236}">
                <a16:creationId xmlns:a16="http://schemas.microsoft.com/office/drawing/2014/main" id="{3214ADBE-5C65-497B-AF1D-9CE0E59F4757}"/>
              </a:ext>
            </a:extLst>
          </p:cNvPr>
          <p:cNvSpPr txBox="1">
            <a:spLocks noGrp="1"/>
          </p:cNvSpPr>
          <p:nvPr>
            <p:ph type="pic" idx="1"/>
          </p:nvPr>
        </p:nvSpPr>
        <p:spPr>
          <a:xfrm>
            <a:off x="3887388" y="987423"/>
            <a:ext cx="4629149" cy="4873623"/>
          </a:xfrm>
        </p:spPr>
        <p:txBody>
          <a:bodyPr>
            <a:normAutofit/>
          </a:bodyPr>
          <a:lstStyle>
            <a:lvl1pPr marL="0" indent="0">
              <a:buNone/>
              <a:defRPr sz="3200"/>
            </a:lvl1pPr>
          </a:lstStyle>
          <a:p>
            <a:pPr lvl="0"/>
            <a:r>
              <a:rPr lang="en-US" noProof="0" dirty="0"/>
              <a:t>Click icon to add picture</a:t>
            </a:r>
          </a:p>
        </p:txBody>
      </p:sp>
      <p:sp>
        <p:nvSpPr>
          <p:cNvPr id="4" name="Text Placeholder 3">
            <a:extLst>
              <a:ext uri="{FF2B5EF4-FFF2-40B4-BE49-F238E27FC236}">
                <a16:creationId xmlns:a16="http://schemas.microsoft.com/office/drawing/2014/main" id="{C5FE2982-8307-4ED6-BACA-AD4891D515CB}"/>
              </a:ext>
            </a:extLst>
          </p:cNvPr>
          <p:cNvSpPr txBox="1">
            <a:spLocks noGrp="1"/>
          </p:cNvSpPr>
          <p:nvPr>
            <p:ph type="body" idx="2"/>
          </p:nvPr>
        </p:nvSpPr>
        <p:spPr>
          <a:xfrm>
            <a:off x="629838" y="2057400"/>
            <a:ext cx="2949177" cy="3811584"/>
          </a:xfrm>
        </p:spPr>
        <p:txBody>
          <a:bodyPr/>
          <a:lstStyle>
            <a:lvl1pPr marL="0" indent="0">
              <a:buNone/>
              <a:defRPr sz="1600"/>
            </a:lvl1pPr>
          </a:lstStyle>
          <a:p>
            <a:pPr lvl="0"/>
            <a:r>
              <a:rPr lang="en-US"/>
              <a:t>Edit Master text styles</a:t>
            </a:r>
          </a:p>
        </p:txBody>
      </p:sp>
      <p:sp>
        <p:nvSpPr>
          <p:cNvPr id="5" name="Date Placeholder 3">
            <a:extLst>
              <a:ext uri="{FF2B5EF4-FFF2-40B4-BE49-F238E27FC236}">
                <a16:creationId xmlns:a16="http://schemas.microsoft.com/office/drawing/2014/main" id="{DBDEC330-27E2-46B1-9827-CD9F9C651B16}"/>
              </a:ext>
            </a:extLst>
          </p:cNvPr>
          <p:cNvSpPr txBox="1">
            <a:spLocks noGrp="1"/>
          </p:cNvSpPr>
          <p:nvPr>
            <p:ph type="dt" sz="half" idx="10"/>
          </p:nvPr>
        </p:nvSpPr>
        <p:spPr>
          <a:ln/>
        </p:spPr>
        <p:txBody>
          <a:bodyPr/>
          <a:lstStyle>
            <a:lvl1pPr>
              <a:defRPr/>
            </a:lvl1pPr>
          </a:lstStyle>
          <a:p>
            <a:pPr>
              <a:defRPr/>
            </a:pPr>
            <a:fld id="{3D4654C4-1861-426B-B44D-B9EE61F20820}" type="datetime1">
              <a:rPr lang="en-US"/>
              <a:pPr>
                <a:defRPr/>
              </a:pPr>
              <a:t>3/25/2024</a:t>
            </a:fld>
            <a:endParaRPr dirty="0"/>
          </a:p>
        </p:txBody>
      </p:sp>
      <p:sp>
        <p:nvSpPr>
          <p:cNvPr id="6" name="Footer Placeholder 4">
            <a:extLst>
              <a:ext uri="{FF2B5EF4-FFF2-40B4-BE49-F238E27FC236}">
                <a16:creationId xmlns:a16="http://schemas.microsoft.com/office/drawing/2014/main" id="{FD69DEFD-2C00-4CCB-AFB8-ED346B351970}"/>
              </a:ext>
            </a:extLst>
          </p:cNvPr>
          <p:cNvSpPr txBox="1">
            <a:spLocks noGrp="1"/>
          </p:cNvSpPr>
          <p:nvPr>
            <p:ph type="ftr" sz="quarter" idx="11"/>
          </p:nvPr>
        </p:nvSpPr>
        <p:spPr>
          <a:ln/>
        </p:spPr>
        <p:txBody>
          <a:bodyPr/>
          <a:lstStyle>
            <a:lvl1pPr>
              <a:defRPr/>
            </a:lvl1pPr>
          </a:lstStyle>
          <a:p>
            <a:pPr>
              <a:defRPr/>
            </a:pPr>
            <a:endParaRPr dirty="0"/>
          </a:p>
        </p:txBody>
      </p:sp>
      <p:sp>
        <p:nvSpPr>
          <p:cNvPr id="7" name="Slide Number Placeholder 5">
            <a:extLst>
              <a:ext uri="{FF2B5EF4-FFF2-40B4-BE49-F238E27FC236}">
                <a16:creationId xmlns:a16="http://schemas.microsoft.com/office/drawing/2014/main" id="{77025B06-3062-48BD-964D-5FDD62D45AA8}"/>
              </a:ext>
            </a:extLst>
          </p:cNvPr>
          <p:cNvSpPr txBox="1">
            <a:spLocks noGrp="1"/>
          </p:cNvSpPr>
          <p:nvPr>
            <p:ph type="sldNum" sz="quarter" idx="12"/>
          </p:nvPr>
        </p:nvSpPr>
        <p:spPr>
          <a:ln/>
        </p:spPr>
        <p:txBody>
          <a:bodyPr/>
          <a:lstStyle>
            <a:lvl1pPr>
              <a:defRPr/>
            </a:lvl1pPr>
          </a:lstStyle>
          <a:p>
            <a:pPr>
              <a:defRPr/>
            </a:pPr>
            <a:fld id="{F8A94EE3-D8F1-45B6-988E-FC734E1E0670}" type="slidenum">
              <a:rPr/>
              <a:pPr>
                <a:defRPr/>
              </a:pPr>
              <a:t>‹#›</a:t>
            </a:fld>
            <a:endParaRPr dirty="0"/>
          </a:p>
        </p:txBody>
      </p:sp>
    </p:spTree>
    <p:extLst>
      <p:ext uri="{BB962C8B-B14F-4D97-AF65-F5344CB8AC3E}">
        <p14:creationId xmlns:p14="http://schemas.microsoft.com/office/powerpoint/2010/main" val="26350218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Title Placeholder 1"/>
          <p:cNvSpPr txBox="1">
            <a:spLocks noGrp="1" noChangeArrowheads="1"/>
          </p:cNvSpPr>
          <p:nvPr>
            <p:ph type="title"/>
          </p:nvPr>
        </p:nvSpPr>
        <p:spPr bwMode="auto">
          <a:xfrm>
            <a:off x="628650" y="365125"/>
            <a:ext cx="7886700" cy="1325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7" name="Text Placeholder 2"/>
          <p:cNvSpPr txBox="1">
            <a:spLocks noGrp="1" noChangeArrowheads="1"/>
          </p:cNvSpPr>
          <p:nvPr>
            <p:ph type="body" idx="1"/>
          </p:nvPr>
        </p:nvSpPr>
        <p:spPr bwMode="auto">
          <a:xfrm>
            <a:off x="628650" y="1825625"/>
            <a:ext cx="7886700" cy="435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GB" altLang="en-US"/>
              <a:t>Edit Master text styles</a:t>
            </a:r>
          </a:p>
          <a:p>
            <a:pPr lvl="1"/>
            <a:r>
              <a:rPr lang="en-GB" altLang="en-US"/>
              <a:t>Second level</a:t>
            </a:r>
          </a:p>
          <a:p>
            <a:pPr lvl="2"/>
            <a:r>
              <a:rPr lang="en-GB" altLang="en-US"/>
              <a:t>Third level</a:t>
            </a:r>
          </a:p>
          <a:p>
            <a:pPr lvl="3"/>
            <a:r>
              <a:rPr lang="en-GB" altLang="en-US"/>
              <a:t>Fourth level</a:t>
            </a:r>
          </a:p>
          <a:p>
            <a:pPr lvl="4"/>
            <a:r>
              <a:rPr lang="en-GB" altLang="en-US"/>
              <a:t>Fifth level</a:t>
            </a:r>
          </a:p>
        </p:txBody>
      </p:sp>
      <p:sp>
        <p:nvSpPr>
          <p:cNvPr id="4" name="Date Placeholder 3">
            <a:extLst>
              <a:ext uri="{FF2B5EF4-FFF2-40B4-BE49-F238E27FC236}">
                <a16:creationId xmlns:a16="http://schemas.microsoft.com/office/drawing/2014/main" id="{DBDEC330-27E2-46B1-9827-CD9F9C651B16}"/>
              </a:ext>
            </a:extLst>
          </p:cNvPr>
          <p:cNvSpPr txBox="1">
            <a:spLocks noGrp="1"/>
          </p:cNvSpPr>
          <p:nvPr>
            <p:ph type="dt" sz="half" idx="2"/>
          </p:nvPr>
        </p:nvSpPr>
        <p:spPr>
          <a:xfrm>
            <a:off x="628650" y="6356350"/>
            <a:ext cx="2057400" cy="365125"/>
          </a:xfrm>
          <a:prstGeom prst="rect">
            <a:avLst/>
          </a:prstGeom>
          <a:noFill/>
          <a:ln>
            <a:noFill/>
          </a:ln>
        </p:spPr>
        <p:txBody>
          <a:bodyPr vert="horz" wrap="square" lIns="91440" tIns="45720" rIns="91440" bIns="45720" anchor="ctr" anchorCtr="0" compatLnSpc="1">
            <a:noAutofit/>
          </a:bodyPr>
          <a:lstStyle>
            <a:lvl1pPr marL="0" marR="0" lvl="0" indent="0" algn="l" defTabSz="457200" rtl="0" eaLnBrk="1" fontAlgn="auto" hangingPunct="1">
              <a:lnSpc>
                <a:spcPct val="100000"/>
              </a:lnSpc>
              <a:spcBef>
                <a:spcPts val="0"/>
              </a:spcBef>
              <a:spcAft>
                <a:spcPts val="0"/>
              </a:spcAft>
              <a:buNone/>
              <a:tabLst/>
              <a:defRPr lang="en-GB" sz="1200" b="0" i="0" u="none" strike="noStrike" kern="1200" cap="none" spc="0" baseline="0">
                <a:solidFill>
                  <a:srgbClr val="898989"/>
                </a:solidFill>
                <a:uFillTx/>
                <a:latin typeface="Calibri"/>
              </a:defRPr>
            </a:lvl1pPr>
          </a:lstStyle>
          <a:p>
            <a:pPr>
              <a:defRPr/>
            </a:pPr>
            <a:fld id="{DBF6B4FE-C7F2-4994-BB12-BB4D517A2EB5}" type="datetime1">
              <a:rPr lang="en-US"/>
              <a:pPr>
                <a:defRPr/>
              </a:pPr>
              <a:t>3/25/2024</a:t>
            </a:fld>
            <a:endParaRPr dirty="0"/>
          </a:p>
        </p:txBody>
      </p:sp>
      <p:sp>
        <p:nvSpPr>
          <p:cNvPr id="5" name="Footer Placeholder 4">
            <a:extLst>
              <a:ext uri="{FF2B5EF4-FFF2-40B4-BE49-F238E27FC236}">
                <a16:creationId xmlns:a16="http://schemas.microsoft.com/office/drawing/2014/main" id="{FD69DEFD-2C00-4CCB-AFB8-ED346B351970}"/>
              </a:ext>
            </a:extLst>
          </p:cNvPr>
          <p:cNvSpPr txBox="1">
            <a:spLocks noGrp="1"/>
          </p:cNvSpPr>
          <p:nvPr>
            <p:ph type="ftr" sz="quarter" idx="3"/>
          </p:nvPr>
        </p:nvSpPr>
        <p:spPr>
          <a:xfrm>
            <a:off x="3028950" y="6356350"/>
            <a:ext cx="3086100" cy="365125"/>
          </a:xfrm>
          <a:prstGeom prst="rect">
            <a:avLst/>
          </a:prstGeom>
          <a:noFill/>
          <a:ln>
            <a:noFill/>
          </a:ln>
        </p:spPr>
        <p:txBody>
          <a:bodyPr vert="horz" wrap="square" lIns="91440" tIns="45720" rIns="91440" bIns="45720" anchor="ctr" anchorCtr="1" compatLnSpc="1">
            <a:noAutofit/>
          </a:bodyPr>
          <a:lstStyle>
            <a:lvl1pPr marL="0" marR="0" lvl="0" indent="0" algn="ctr" defTabSz="457200" rtl="0" eaLnBrk="1" fontAlgn="auto" hangingPunct="1">
              <a:lnSpc>
                <a:spcPct val="100000"/>
              </a:lnSpc>
              <a:spcBef>
                <a:spcPts val="0"/>
              </a:spcBef>
              <a:spcAft>
                <a:spcPts val="0"/>
              </a:spcAft>
              <a:buNone/>
              <a:tabLst/>
              <a:defRPr lang="en-GB" sz="1200" b="0" i="0" u="none" strike="noStrike" kern="1200" cap="none" spc="0" baseline="0" dirty="0">
                <a:solidFill>
                  <a:srgbClr val="898989"/>
                </a:solidFill>
                <a:uFillTx/>
                <a:latin typeface="Calibri"/>
              </a:defRPr>
            </a:lvl1pPr>
          </a:lstStyle>
          <a:p>
            <a:pPr>
              <a:defRPr/>
            </a:pPr>
            <a:endParaRPr dirty="0"/>
          </a:p>
        </p:txBody>
      </p:sp>
      <p:sp>
        <p:nvSpPr>
          <p:cNvPr id="6" name="Slide Number Placeholder 5">
            <a:extLst>
              <a:ext uri="{FF2B5EF4-FFF2-40B4-BE49-F238E27FC236}">
                <a16:creationId xmlns:a16="http://schemas.microsoft.com/office/drawing/2014/main" id="{77025B06-3062-48BD-964D-5FDD62D45AA8}"/>
              </a:ext>
            </a:extLst>
          </p:cNvPr>
          <p:cNvSpPr txBox="1">
            <a:spLocks noGrp="1"/>
          </p:cNvSpPr>
          <p:nvPr>
            <p:ph type="sldNum" sz="quarter" idx="4"/>
          </p:nvPr>
        </p:nvSpPr>
        <p:spPr>
          <a:xfrm>
            <a:off x="6457950" y="6356350"/>
            <a:ext cx="2057400" cy="365125"/>
          </a:xfrm>
          <a:prstGeom prst="rect">
            <a:avLst/>
          </a:prstGeom>
          <a:noFill/>
          <a:ln>
            <a:noFill/>
          </a:ln>
        </p:spPr>
        <p:txBody>
          <a:bodyPr vert="horz" wrap="square" lIns="91440" tIns="45720" rIns="91440" bIns="45720" anchor="ctr" anchorCtr="0" compatLnSpc="1">
            <a:noAutofit/>
          </a:bodyPr>
          <a:lstStyle>
            <a:lvl1pPr marL="0" marR="0" lvl="0" indent="0" algn="r" defTabSz="457200" rtl="0" eaLnBrk="1" fontAlgn="auto" hangingPunct="1">
              <a:lnSpc>
                <a:spcPct val="100000"/>
              </a:lnSpc>
              <a:spcBef>
                <a:spcPts val="0"/>
              </a:spcBef>
              <a:spcAft>
                <a:spcPts val="0"/>
              </a:spcAft>
              <a:buNone/>
              <a:tabLst/>
              <a:defRPr lang="en-GB" sz="1200" b="0" i="0" u="none" strike="noStrike" kern="1200" cap="none" spc="0" baseline="0">
                <a:solidFill>
                  <a:srgbClr val="898989"/>
                </a:solidFill>
                <a:uFillTx/>
                <a:latin typeface="Calibri"/>
              </a:defRPr>
            </a:lvl1pPr>
          </a:lstStyle>
          <a:p>
            <a:pPr>
              <a:defRPr/>
            </a:pPr>
            <a:fld id="{B7C61D16-7583-49FC-AC4F-CB1111FE15BC}" type="slidenum">
              <a:rPr/>
              <a:pPr>
                <a:defRPr/>
              </a:pPr>
              <a:t>‹#›</a:t>
            </a:fld>
            <a:endParaRPr dirty="0"/>
          </a:p>
        </p:txBody>
      </p:sp>
    </p:spTree>
  </p:cSld>
  <p:clrMap bg1="lt1" tx1="dk1" bg2="lt2" tx2="dk2" accent1="accent1" accent2="accent2" accent3="accent3" accent4="accent4" accent5="accent5" accent6="accent6" hlink="hlink" folHlink="folHlink"/>
  <p:sldLayoutIdLst>
    <p:sldLayoutId id="2147484039" r:id="rId1"/>
    <p:sldLayoutId id="2147484040" r:id="rId2"/>
    <p:sldLayoutId id="2147484041" r:id="rId3"/>
    <p:sldLayoutId id="2147484042" r:id="rId4"/>
    <p:sldLayoutId id="2147484043" r:id="rId5"/>
    <p:sldLayoutId id="2147484044" r:id="rId6"/>
    <p:sldLayoutId id="2147484045" r:id="rId7"/>
    <p:sldLayoutId id="2147484046" r:id="rId8"/>
    <p:sldLayoutId id="2147484047" r:id="rId9"/>
    <p:sldLayoutId id="2147484048" r:id="rId10"/>
    <p:sldLayoutId id="2147484049" r:id="rId11"/>
    <p:sldLayoutId id="2147484050" r:id="rId12"/>
    <p:sldLayoutId id="2147484051" r:id="rId13"/>
  </p:sldLayoutIdLst>
  <p:transition spd="slow"/>
  <p:txStyles>
    <p:titleStyle>
      <a:lvl1pPr algn="l" rtl="0" eaLnBrk="0" fontAlgn="base" hangingPunct="0">
        <a:lnSpc>
          <a:spcPct val="90000"/>
        </a:lnSpc>
        <a:spcBef>
          <a:spcPct val="0"/>
        </a:spcBef>
        <a:spcAft>
          <a:spcPct val="0"/>
        </a:spcAft>
        <a:defRPr lang="en-US" sz="4400" kern="1200">
          <a:solidFill>
            <a:srgbClr val="000000"/>
          </a:solidFill>
          <a:latin typeface="Calibri Light"/>
        </a:defRPr>
      </a:lvl1pPr>
      <a:lvl2pPr algn="l" rtl="0" eaLnBrk="0" fontAlgn="base" hangingPunct="0">
        <a:lnSpc>
          <a:spcPct val="90000"/>
        </a:lnSpc>
        <a:spcBef>
          <a:spcPct val="0"/>
        </a:spcBef>
        <a:spcAft>
          <a:spcPct val="0"/>
        </a:spcAft>
        <a:defRPr sz="4400">
          <a:solidFill>
            <a:srgbClr val="000000"/>
          </a:solidFill>
          <a:latin typeface="Calibri Light" panose="020F0302020204030204" pitchFamily="34" charset="0"/>
        </a:defRPr>
      </a:lvl2pPr>
      <a:lvl3pPr algn="l" rtl="0" eaLnBrk="0" fontAlgn="base" hangingPunct="0">
        <a:lnSpc>
          <a:spcPct val="90000"/>
        </a:lnSpc>
        <a:spcBef>
          <a:spcPct val="0"/>
        </a:spcBef>
        <a:spcAft>
          <a:spcPct val="0"/>
        </a:spcAft>
        <a:defRPr sz="4400">
          <a:solidFill>
            <a:srgbClr val="000000"/>
          </a:solidFill>
          <a:latin typeface="Calibri Light" panose="020F0302020204030204" pitchFamily="34" charset="0"/>
        </a:defRPr>
      </a:lvl3pPr>
      <a:lvl4pPr algn="l" rtl="0" eaLnBrk="0" fontAlgn="base" hangingPunct="0">
        <a:lnSpc>
          <a:spcPct val="90000"/>
        </a:lnSpc>
        <a:spcBef>
          <a:spcPct val="0"/>
        </a:spcBef>
        <a:spcAft>
          <a:spcPct val="0"/>
        </a:spcAft>
        <a:defRPr sz="4400">
          <a:solidFill>
            <a:srgbClr val="000000"/>
          </a:solidFill>
          <a:latin typeface="Calibri Light" panose="020F0302020204030204" pitchFamily="34" charset="0"/>
        </a:defRPr>
      </a:lvl4pPr>
      <a:lvl5pPr algn="l" rtl="0" eaLnBrk="0" fontAlgn="base" hangingPunct="0">
        <a:lnSpc>
          <a:spcPct val="90000"/>
        </a:lnSpc>
        <a:spcBef>
          <a:spcPct val="0"/>
        </a:spcBef>
        <a:spcAft>
          <a:spcPct val="0"/>
        </a:spcAft>
        <a:defRPr sz="4400">
          <a:solidFill>
            <a:srgbClr val="000000"/>
          </a:solidFill>
          <a:latin typeface="Calibri Light" panose="020F0302020204030204" pitchFamily="34" charset="0"/>
        </a:defRPr>
      </a:lvl5pPr>
      <a:lvl6pPr marL="457200" algn="l" rtl="0" eaLnBrk="1" fontAlgn="base" hangingPunct="1">
        <a:lnSpc>
          <a:spcPct val="90000"/>
        </a:lnSpc>
        <a:spcBef>
          <a:spcPct val="0"/>
        </a:spcBef>
        <a:spcAft>
          <a:spcPct val="0"/>
        </a:spcAft>
        <a:defRPr sz="4400">
          <a:solidFill>
            <a:srgbClr val="000000"/>
          </a:solidFill>
          <a:latin typeface="Calibri Light" panose="020F0302020204030204" pitchFamily="34" charset="0"/>
        </a:defRPr>
      </a:lvl6pPr>
      <a:lvl7pPr marL="914400" algn="l" rtl="0" eaLnBrk="1" fontAlgn="base" hangingPunct="1">
        <a:lnSpc>
          <a:spcPct val="90000"/>
        </a:lnSpc>
        <a:spcBef>
          <a:spcPct val="0"/>
        </a:spcBef>
        <a:spcAft>
          <a:spcPct val="0"/>
        </a:spcAft>
        <a:defRPr sz="4400">
          <a:solidFill>
            <a:srgbClr val="000000"/>
          </a:solidFill>
          <a:latin typeface="Calibri Light" panose="020F0302020204030204" pitchFamily="34" charset="0"/>
        </a:defRPr>
      </a:lvl7pPr>
      <a:lvl8pPr marL="1371600" algn="l" rtl="0" eaLnBrk="1" fontAlgn="base" hangingPunct="1">
        <a:lnSpc>
          <a:spcPct val="90000"/>
        </a:lnSpc>
        <a:spcBef>
          <a:spcPct val="0"/>
        </a:spcBef>
        <a:spcAft>
          <a:spcPct val="0"/>
        </a:spcAft>
        <a:defRPr sz="4400">
          <a:solidFill>
            <a:srgbClr val="000000"/>
          </a:solidFill>
          <a:latin typeface="Calibri Light" panose="020F0302020204030204" pitchFamily="34" charset="0"/>
        </a:defRPr>
      </a:lvl8pPr>
      <a:lvl9pPr marL="1828800" algn="l" rtl="0" eaLnBrk="1" fontAlgn="base" hangingPunct="1">
        <a:lnSpc>
          <a:spcPct val="90000"/>
        </a:lnSpc>
        <a:spcBef>
          <a:spcPct val="0"/>
        </a:spcBef>
        <a:spcAft>
          <a:spcPct val="0"/>
        </a:spcAft>
        <a:defRPr sz="4400">
          <a:solidFill>
            <a:srgbClr val="000000"/>
          </a:solidFill>
          <a:latin typeface="Calibri Light" panose="020F0302020204030204" pitchFamily="34" charset="0"/>
        </a:defRPr>
      </a:lvl9pPr>
    </p:titleStyle>
    <p:bodyStyle>
      <a:lvl1pPr marL="228600" indent="-228600" algn="l" rtl="0" eaLnBrk="0" fontAlgn="base" hangingPunct="0">
        <a:lnSpc>
          <a:spcPct val="90000"/>
        </a:lnSpc>
        <a:spcBef>
          <a:spcPts val="1000"/>
        </a:spcBef>
        <a:spcAft>
          <a:spcPct val="0"/>
        </a:spcAft>
        <a:buSzPct val="100000"/>
        <a:buFont typeface="Arial" panose="020B0604020202020204" pitchFamily="34" charset="0"/>
        <a:buChar char="•"/>
        <a:defRPr lang="en-US" sz="2800" kern="1200">
          <a:solidFill>
            <a:srgbClr val="000000"/>
          </a:solidFill>
          <a:latin typeface="Calibri"/>
        </a:defRPr>
      </a:lvl1pPr>
      <a:lvl2pPr marL="685800" lvl="1" indent="-228600" algn="l" rtl="0" eaLnBrk="0" fontAlgn="base" hangingPunct="0">
        <a:lnSpc>
          <a:spcPct val="90000"/>
        </a:lnSpc>
        <a:spcBef>
          <a:spcPts val="500"/>
        </a:spcBef>
        <a:spcAft>
          <a:spcPct val="0"/>
        </a:spcAft>
        <a:buSzPct val="100000"/>
        <a:buFont typeface="Arial" panose="020B0604020202020204" pitchFamily="34" charset="0"/>
        <a:buChar char="•"/>
        <a:defRPr lang="en-US" sz="2400" kern="1200">
          <a:solidFill>
            <a:srgbClr val="000000"/>
          </a:solidFill>
          <a:latin typeface="Calibri"/>
        </a:defRPr>
      </a:lvl2pPr>
      <a:lvl3pPr marL="1143000" lvl="2" indent="-228600" algn="l" rtl="0" eaLnBrk="0" fontAlgn="base" hangingPunct="0">
        <a:lnSpc>
          <a:spcPct val="90000"/>
        </a:lnSpc>
        <a:spcBef>
          <a:spcPts val="500"/>
        </a:spcBef>
        <a:spcAft>
          <a:spcPct val="0"/>
        </a:spcAft>
        <a:buSzPct val="100000"/>
        <a:buFont typeface="Arial" panose="020B0604020202020204" pitchFamily="34" charset="0"/>
        <a:buChar char="•"/>
        <a:defRPr lang="en-US" sz="2000" kern="1200">
          <a:solidFill>
            <a:srgbClr val="000000"/>
          </a:solidFill>
          <a:latin typeface="Calibri"/>
        </a:defRPr>
      </a:lvl3pPr>
      <a:lvl4pPr marL="1600200" lvl="3" indent="-228600" algn="l" rtl="0" eaLnBrk="0" fontAlgn="base" hangingPunct="0">
        <a:lnSpc>
          <a:spcPct val="90000"/>
        </a:lnSpc>
        <a:spcBef>
          <a:spcPts val="500"/>
        </a:spcBef>
        <a:spcAft>
          <a:spcPct val="0"/>
        </a:spcAft>
        <a:buSzPct val="100000"/>
        <a:buFont typeface="Arial" panose="020B0604020202020204" pitchFamily="34" charset="0"/>
        <a:buChar char="•"/>
        <a:defRPr lang="en-US" kern="1200">
          <a:solidFill>
            <a:srgbClr val="000000"/>
          </a:solidFill>
          <a:latin typeface="Calibri"/>
        </a:defRPr>
      </a:lvl4pPr>
      <a:lvl5pPr marL="2057400" lvl="4" indent="-228600" algn="l" rtl="0" eaLnBrk="0" fontAlgn="base" hangingPunct="0">
        <a:lnSpc>
          <a:spcPct val="90000"/>
        </a:lnSpc>
        <a:spcBef>
          <a:spcPts val="500"/>
        </a:spcBef>
        <a:spcAft>
          <a:spcPct val="0"/>
        </a:spcAft>
        <a:buSzPct val="100000"/>
        <a:buFont typeface="Arial" panose="020B0604020202020204" pitchFamily="34" charset="0"/>
        <a:buChar char="•"/>
        <a:defRPr lang="en-US" kern="1200">
          <a:solidFill>
            <a:srgbClr val="000000"/>
          </a:solidFill>
          <a:latin typeface="Calibri"/>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txBox="1">
            <a:spLocks noGrp="1" noChangeArrowheads="1"/>
          </p:cNvSpPr>
          <p:nvPr>
            <p:ph type="title"/>
          </p:nvPr>
        </p:nvSpPr>
        <p:spPr>
          <a:xfrm>
            <a:off x="76200" y="57150"/>
            <a:ext cx="8896350" cy="492125"/>
          </a:xfrm>
        </p:spPr>
        <p:txBody>
          <a:bodyPr anchorCtr="1"/>
          <a:lstStyle/>
          <a:p>
            <a:pPr algn="ctr" eaLnBrk="1" hangingPunct="1"/>
            <a:r>
              <a:rPr lang="en-GB" altLang="en-US" sz="2000" b="1" dirty="0">
                <a:solidFill>
                  <a:schemeClr val="tx1"/>
                </a:solidFill>
                <a:latin typeface="Century Gothic" panose="020B0502020202020204" pitchFamily="34" charset="0"/>
              </a:rPr>
              <a:t>Personal, Social and Emotional Development : Managing Self and Self regulation </a:t>
            </a:r>
          </a:p>
        </p:txBody>
      </p:sp>
      <p:graphicFrame>
        <p:nvGraphicFramePr>
          <p:cNvPr id="3" name="Content Placeholder 3">
            <a:extLst>
              <a:ext uri="{FF2B5EF4-FFF2-40B4-BE49-F238E27FC236}">
                <a16:creationId xmlns:a16="http://schemas.microsoft.com/office/drawing/2014/main" id="{19CD4200-EED8-46A5-81B6-5DBD0DD2F7B8}"/>
              </a:ext>
            </a:extLst>
          </p:cNvPr>
          <p:cNvGraphicFramePr>
            <a:graphicFrameLocks noGrp="1"/>
          </p:cNvGraphicFramePr>
          <p:nvPr>
            <p:ph idx="1"/>
            <p:extLst>
              <p:ext uri="{D42A27DB-BD31-4B8C-83A1-F6EECF244321}">
                <p14:modId xmlns:p14="http://schemas.microsoft.com/office/powerpoint/2010/main" val="1636126970"/>
              </p:ext>
            </p:extLst>
          </p:nvPr>
        </p:nvGraphicFramePr>
        <p:xfrm>
          <a:off x="213360" y="549281"/>
          <a:ext cx="8759191" cy="6177185"/>
        </p:xfrm>
        <a:graphic>
          <a:graphicData uri="http://schemas.openxmlformats.org/drawingml/2006/table">
            <a:tbl>
              <a:tblPr firstRow="1" bandRow="1">
                <a:effectLst/>
                <a:tableStyleId>{5C22544A-7EE6-4342-B048-85BDC9FD1C3A}</a:tableStyleId>
              </a:tblPr>
              <a:tblGrid>
                <a:gridCol w="2279915">
                  <a:extLst>
                    <a:ext uri="{9D8B030D-6E8A-4147-A177-3AD203B41FA5}">
                      <a16:colId xmlns:a16="http://schemas.microsoft.com/office/drawing/2014/main" val="4186730976"/>
                    </a:ext>
                  </a:extLst>
                </a:gridCol>
                <a:gridCol w="2762431">
                  <a:extLst>
                    <a:ext uri="{9D8B030D-6E8A-4147-A177-3AD203B41FA5}">
                      <a16:colId xmlns:a16="http://schemas.microsoft.com/office/drawing/2014/main" val="2628771195"/>
                    </a:ext>
                  </a:extLst>
                </a:gridCol>
                <a:gridCol w="1880997">
                  <a:extLst>
                    <a:ext uri="{9D8B030D-6E8A-4147-A177-3AD203B41FA5}">
                      <a16:colId xmlns:a16="http://schemas.microsoft.com/office/drawing/2014/main" val="308867682"/>
                    </a:ext>
                  </a:extLst>
                </a:gridCol>
                <a:gridCol w="1835848">
                  <a:extLst>
                    <a:ext uri="{9D8B030D-6E8A-4147-A177-3AD203B41FA5}">
                      <a16:colId xmlns:a16="http://schemas.microsoft.com/office/drawing/2014/main" val="3368322103"/>
                    </a:ext>
                  </a:extLst>
                </a:gridCol>
              </a:tblGrid>
              <a:tr h="705401">
                <a:tc gridSpan="2">
                  <a:txBody>
                    <a:bodyPr/>
                    <a:lstStyle/>
                    <a:p>
                      <a:pPr lvl="0" algn="ctr"/>
                      <a:r>
                        <a:rPr lang="en-GB" sz="1800" dirty="0">
                          <a:solidFill>
                            <a:schemeClr val="bg1"/>
                          </a:solidFill>
                          <a:latin typeface="Century Gothic" pitchFamily="34"/>
                        </a:rPr>
                        <a:t>Selection of pre-school objectives and ideas for supporting child development</a:t>
                      </a: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92D050"/>
                    </a:solidFill>
                  </a:tcPr>
                </a:tc>
                <a:tc hMerge="1">
                  <a:txBody>
                    <a:bodyPr/>
                    <a:lstStyle/>
                    <a:p>
                      <a:endParaRPr lang="en-GB"/>
                    </a:p>
                  </a:txBody>
                  <a:tcPr/>
                </a:tc>
                <a:tc>
                  <a:txBody>
                    <a:bodyPr/>
                    <a:lstStyle/>
                    <a:p>
                      <a:pPr lvl="0" algn="ctr"/>
                      <a:r>
                        <a:rPr lang="en-GB" sz="1500" b="1" dirty="0">
                          <a:solidFill>
                            <a:schemeClr val="bg1"/>
                          </a:solidFill>
                          <a:latin typeface="Century Gothic" pitchFamily="34"/>
                        </a:rPr>
                        <a:t>End of pre-school observation checkpoint </a:t>
                      </a: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no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000"/>
                    </a:solidFill>
                  </a:tcPr>
                </a:tc>
                <a:tc>
                  <a:txBody>
                    <a:bodyPr/>
                    <a:lstStyle/>
                    <a:p>
                      <a:pPr lvl="0" algn="ctr"/>
                      <a:r>
                        <a:rPr lang="en-GB" sz="1800" dirty="0">
                          <a:solidFill>
                            <a:schemeClr val="bg1"/>
                          </a:solidFill>
                          <a:latin typeface="Century Gothic" pitchFamily="34"/>
                        </a:rPr>
                        <a:t>Useful books to share</a:t>
                      </a: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rgbClr val="92D050"/>
                    </a:solidFill>
                  </a:tcPr>
                </a:tc>
                <a:extLst>
                  <a:ext uri="{0D108BD9-81ED-4DB2-BD59-A6C34878D82A}">
                    <a16:rowId xmlns:a16="http://schemas.microsoft.com/office/drawing/2014/main" val="4195188173"/>
                  </a:ext>
                </a:extLst>
              </a:tr>
              <a:tr h="399142">
                <a:tc>
                  <a:txBody>
                    <a:bodyPr/>
                    <a:lstStyle/>
                    <a:p>
                      <a:r>
                        <a:rPr lang="en-GB" sz="1100" dirty="0"/>
                        <a:t>Increasingly follow rules, understanding why they are important.</a:t>
                      </a:r>
                    </a:p>
                    <a:p>
                      <a:endParaRPr lang="en-GB" sz="1100" dirty="0"/>
                    </a:p>
                    <a:p>
                      <a:r>
                        <a:rPr lang="en-GB" sz="1100" dirty="0"/>
                        <a:t>Remember rules without needing an adult to remind them.</a:t>
                      </a:r>
                      <a:endParaRPr lang="en-GB" sz="1100" b="0" dirty="0">
                        <a:solidFill>
                          <a:srgbClr val="A14824"/>
                        </a:solidFill>
                        <a:latin typeface="+mn-lt"/>
                      </a:endParaRP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95000"/>
                      </a:schemeClr>
                    </a:solidFill>
                  </a:tcPr>
                </a:tc>
                <a:tc>
                  <a:txBody>
                    <a:bodyPr/>
                    <a:lstStyle/>
                    <a:p>
                      <a:r>
                        <a:rPr lang="en-GB" sz="1100" dirty="0"/>
                        <a:t>We will explain why we have rules and display a small number of necessary rules visually as reminders.  </a:t>
                      </a:r>
                      <a:r>
                        <a:rPr lang="en-GB" sz="1100" dirty="0" err="1"/>
                        <a:t>Eg.</a:t>
                      </a:r>
                      <a:r>
                        <a:rPr lang="en-GB" sz="1100" dirty="0"/>
                        <a:t> One piece of fruit for snack time.</a:t>
                      </a:r>
                      <a:endParaRPr lang="en-GB" sz="1100" b="0" i="0" u="none" strike="noStrike" kern="1200" baseline="0" dirty="0">
                        <a:solidFill>
                          <a:srgbClr val="000000"/>
                        </a:solidFill>
                        <a:latin typeface="+mn-lt"/>
                        <a:ea typeface="+mn-ea"/>
                        <a:cs typeface="+mn-cs"/>
                      </a:endParaRP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rowSpan="4">
                  <a:txBody>
                    <a:bodyPr/>
                    <a:lstStyle/>
                    <a:p>
                      <a:pPr marL="0" lvl="0" indent="0">
                        <a:buFont typeface="Wingdings" panose="05000000000000000000" pitchFamily="2" charset="2"/>
                        <a:buNone/>
                      </a:pPr>
                      <a:endParaRPr lang="en-GB" sz="1100" b="0" dirty="0">
                        <a:solidFill>
                          <a:schemeClr val="tx1"/>
                        </a:solidFill>
                        <a:latin typeface="Century Gothic" panose="020B0502020202020204" pitchFamily="34" charset="0"/>
                      </a:endParaRPr>
                    </a:p>
                    <a:p>
                      <a:pPr marL="171450" lvl="0" indent="-171450">
                        <a:buFont typeface="Wingdings" panose="05000000000000000000" pitchFamily="2" charset="2"/>
                        <a:buChar char="q"/>
                      </a:pPr>
                      <a:r>
                        <a:rPr lang="en-GB" sz="1100" dirty="0"/>
                        <a:t>Around the age </a:t>
                      </a:r>
                      <a:r>
                        <a:rPr lang="en-GB" sz="1100"/>
                        <a:t>of 4 Does </a:t>
                      </a:r>
                      <a:r>
                        <a:rPr lang="en-GB" sz="1100" dirty="0"/>
                        <a:t>the child take part in pretend play (for example, being ‘mummy’ or ‘daddy’?) Does the child take part in other pretend play with different roles – being the Gruffalo, for example? Can the child generally negotiate solutions to conflicts in their play?</a:t>
                      </a:r>
                    </a:p>
                    <a:p>
                      <a:pPr marL="171450" lvl="0" indent="-171450">
                        <a:buFont typeface="Wingdings" panose="05000000000000000000" pitchFamily="2" charset="2"/>
                        <a:buChar char="q"/>
                      </a:pPr>
                      <a:endParaRPr lang="en-GB" sz="1100" b="0" dirty="0">
                        <a:solidFill>
                          <a:schemeClr val="tx1"/>
                        </a:solidFill>
                        <a:latin typeface="Century Gothic" panose="020B0502020202020204" pitchFamily="34" charset="0"/>
                      </a:endParaRPr>
                    </a:p>
                    <a:p>
                      <a:pPr marL="171450" marR="0" lvl="0" indent="-171450" algn="l" defTabSz="9144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lang="en-GB" sz="1100" dirty="0"/>
                        <a:t>Most, but not all, children are reliably dry during the day by the age of 4. Support children who are struggling with toilet training, in partnership with their parents. Seek medical advice, if necessary, from a health visitor or GP.</a:t>
                      </a:r>
                    </a:p>
                    <a:p>
                      <a:pPr marL="171450" lvl="0" indent="-171450">
                        <a:buFont typeface="Wingdings" panose="05000000000000000000" pitchFamily="2" charset="2"/>
                        <a:buChar char="q"/>
                      </a:pPr>
                      <a:endParaRPr lang="en-GB" sz="1100" b="0" dirty="0">
                        <a:solidFill>
                          <a:schemeClr val="tx1"/>
                        </a:solidFill>
                        <a:latin typeface="Century Gothic" panose="020B0502020202020204" pitchFamily="34" charset="0"/>
                      </a:endParaRP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rowSpan="4">
                  <a:txBody>
                    <a:bodyPr/>
                    <a:lstStyle/>
                    <a:p>
                      <a:pPr marL="0" lvl="0" indent="0">
                        <a:buFont typeface="Arial" panose="020B0604020202020204" pitchFamily="34" charset="0"/>
                        <a:buNone/>
                      </a:pPr>
                      <a:endParaRPr lang="en-GB" dirty="0"/>
                    </a:p>
                    <a:p>
                      <a:pPr marL="0" lvl="0" indent="0">
                        <a:buFont typeface="Arial" panose="020B0604020202020204" pitchFamily="34" charset="0"/>
                        <a:buNone/>
                      </a:pPr>
                      <a:endParaRPr lang="en-GB" dirty="0"/>
                    </a:p>
                    <a:p>
                      <a:pPr marL="0" lvl="0" indent="0">
                        <a:buFont typeface="Arial" panose="020B0604020202020204" pitchFamily="34" charset="0"/>
                        <a:buNone/>
                      </a:pPr>
                      <a:endParaRPr lang="en-GB" dirty="0"/>
                    </a:p>
                    <a:p>
                      <a:pPr marL="0" lvl="0" indent="0">
                        <a:buFont typeface="Arial" panose="020B0604020202020204" pitchFamily="34" charset="0"/>
                        <a:buNone/>
                      </a:pPr>
                      <a:endParaRPr lang="en-GB" dirty="0"/>
                    </a:p>
                    <a:p>
                      <a:pPr marL="0" lvl="0" indent="0">
                        <a:buFont typeface="Arial" panose="020B0604020202020204" pitchFamily="34" charset="0"/>
                        <a:buNone/>
                      </a:pPr>
                      <a:endParaRPr lang="en-GB" dirty="0"/>
                    </a:p>
                    <a:p>
                      <a:pPr marL="0" lvl="0" indent="0">
                        <a:buFont typeface="Arial" panose="020B0604020202020204" pitchFamily="34" charset="0"/>
                        <a:buNone/>
                      </a:pPr>
                      <a:endParaRPr lang="en-GB" dirty="0"/>
                    </a:p>
                    <a:p>
                      <a:pPr marL="0" lvl="0" indent="0">
                        <a:buFont typeface="Arial" panose="020B0604020202020204" pitchFamily="34" charset="0"/>
                        <a:buNone/>
                      </a:pPr>
                      <a:endParaRPr lang="en-GB" dirty="0"/>
                    </a:p>
                    <a:p>
                      <a:pPr marL="0" lvl="0" indent="0">
                        <a:buFont typeface="Arial" panose="020B0604020202020204" pitchFamily="34" charset="0"/>
                        <a:buNone/>
                      </a:pPr>
                      <a:endParaRPr lang="en-GB" dirty="0"/>
                    </a:p>
                    <a:p>
                      <a:pPr marL="0" lvl="0" indent="0">
                        <a:buFont typeface="Arial" panose="020B0604020202020204" pitchFamily="34" charset="0"/>
                        <a:buNone/>
                      </a:pPr>
                      <a:endParaRPr lang="en-GB" dirty="0"/>
                    </a:p>
                    <a:p>
                      <a:pPr marL="0" lvl="0" indent="0">
                        <a:buFont typeface="Arial" panose="020B0604020202020204" pitchFamily="34" charset="0"/>
                        <a:buNone/>
                      </a:pPr>
                      <a:endParaRPr lang="en-GB" dirty="0"/>
                    </a:p>
                    <a:p>
                      <a:pPr marL="0" lvl="0" indent="0">
                        <a:buFont typeface="Arial" panose="020B0604020202020204" pitchFamily="34" charset="0"/>
                        <a:buNone/>
                      </a:pPr>
                      <a:endParaRPr lang="en-GB" dirty="0"/>
                    </a:p>
                    <a:p>
                      <a:pPr marL="0" lvl="0" indent="0">
                        <a:buFont typeface="Arial" panose="020B0604020202020204" pitchFamily="34" charset="0"/>
                        <a:buNone/>
                      </a:pPr>
                      <a:endParaRPr lang="en-GB" dirty="0"/>
                    </a:p>
                  </a:txBody>
                  <a:tcPr marT="45726" marB="45726">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621418414"/>
                  </a:ext>
                </a:extLst>
              </a:tr>
              <a:tr h="1226077">
                <a:tc>
                  <a:txBody>
                    <a:bodyPr/>
                    <a:lstStyle/>
                    <a:p>
                      <a:r>
                        <a:rPr lang="en-GB" sz="1100" dirty="0"/>
                        <a:t>Play with one or more other children, extending and elaborating play ideas. Find solutions to conflicts and rivalries.</a:t>
                      </a:r>
                    </a:p>
                    <a:p>
                      <a:endParaRPr lang="en-GB" sz="1100" dirty="0"/>
                    </a:p>
                    <a:p>
                      <a:r>
                        <a:rPr lang="en-GB" sz="1100" dirty="0"/>
                        <a:t> For example, accepting that not everyone can be Spider-Man in the game, and suggesting other ideas</a:t>
                      </a: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solidFill>
                      <a:schemeClr val="bg1">
                        <a:lumMod val="95000"/>
                      </a:schemeClr>
                    </a:solidFill>
                  </a:tcPr>
                </a:tc>
                <a:tc>
                  <a:txBody>
                    <a:bodyPr/>
                    <a:lstStyle/>
                    <a:p>
                      <a:r>
                        <a:rPr lang="en-GB" sz="1100" dirty="0"/>
                        <a:t>We will help teach children ways of solving conflicts. Suggestion: model how to listen to someone else and agree a compromise.</a:t>
                      </a:r>
                      <a:endParaRPr lang="en-GB" sz="1100" b="0" dirty="0">
                        <a:solidFill>
                          <a:schemeClr val="tx1"/>
                        </a:solidFill>
                        <a:latin typeface="+mn-lt"/>
                      </a:endParaRPr>
                    </a:p>
                  </a:txBody>
                  <a:tcPr marT="45732" marB="45732">
                    <a:lnL w="6350" cap="flat" cmpd="sng" algn="ctr">
                      <a:solidFill>
                        <a:schemeClr val="tx1"/>
                      </a:solidFill>
                      <a:prstDash val="solid"/>
                      <a:round/>
                      <a:headEnd type="none" w="med" len="med"/>
                      <a:tailEnd type="none" w="med" len="med"/>
                    </a:lnL>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vMerge="1">
                  <a:txBody>
                    <a:bodyPr/>
                    <a:lstStyle/>
                    <a:p>
                      <a:pPr marL="285750" lvl="0" indent="-285750">
                        <a:buFont typeface="Wingdings" panose="05000000000000000000" pitchFamily="2" charset="2"/>
                        <a:buChar char="q"/>
                      </a:pPr>
                      <a:endParaRPr lang="en-GB" sz="1100" b="0" dirty="0">
                        <a:solidFill>
                          <a:schemeClr val="tx1"/>
                        </a:solidFill>
                        <a:latin typeface="Century Gothic" panose="020B0502020202020204" pitchFamily="34" charset="0"/>
                      </a:endParaRPr>
                    </a:p>
                  </a:txBody>
                  <a:tcPr marT="45732" marB="45732">
                    <a:lnT w="6350" cap="flat" cmpd="sng" algn="ctr">
                      <a:solidFill>
                        <a:schemeClr val="tx1"/>
                      </a:solidFill>
                      <a:prstDash val="solid"/>
                      <a:round/>
                      <a:headEnd type="none" w="med" len="med"/>
                      <a:tailEnd type="none" w="med" len="med"/>
                    </a:lnT>
                    <a:solidFill>
                      <a:schemeClr val="accent1">
                        <a:lumMod val="20000"/>
                        <a:lumOff val="80000"/>
                      </a:schemeClr>
                    </a:solidFill>
                  </a:tcPr>
                </a:tc>
                <a:tc vMerge="1">
                  <a:txBody>
                    <a:bodyPr/>
                    <a:lstStyle/>
                    <a:p>
                      <a:endParaRPr lang="en-GB"/>
                    </a:p>
                  </a:txBody>
                  <a:tcPr/>
                </a:tc>
                <a:extLst>
                  <a:ext uri="{0D108BD9-81ED-4DB2-BD59-A6C34878D82A}">
                    <a16:rowId xmlns:a16="http://schemas.microsoft.com/office/drawing/2014/main" val="2149980100"/>
                  </a:ext>
                </a:extLst>
              </a:tr>
              <a:tr h="1269809">
                <a:tc>
                  <a:txBody>
                    <a:bodyPr/>
                    <a:lstStyle/>
                    <a:p>
                      <a:r>
                        <a:rPr lang="en-GB" sz="1100" dirty="0"/>
                        <a:t>Develop appropriate ways of being assertive. Talk with others to solve conflicts.</a:t>
                      </a:r>
                      <a:endParaRPr lang="en-GB" sz="1100" b="1" dirty="0">
                        <a:solidFill>
                          <a:schemeClr val="tx1"/>
                        </a:solidFill>
                        <a:latin typeface="+mn-lt"/>
                      </a:endParaRP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solidFill>
                      <a:schemeClr val="bg1">
                        <a:lumMod val="95000"/>
                      </a:schemeClr>
                    </a:solidFill>
                  </a:tcPr>
                </a:tc>
                <a:tc>
                  <a:txBody>
                    <a:bodyPr/>
                    <a:lstStyle/>
                    <a:p>
                      <a:r>
                        <a:rPr lang="en-GB" sz="1100"/>
                        <a:t>We will </a:t>
                      </a:r>
                      <a:r>
                        <a:rPr lang="en-GB" sz="1100" dirty="0"/>
                        <a:t>m</a:t>
                      </a:r>
                      <a:r>
                        <a:rPr lang="en-GB" sz="1100"/>
                        <a:t>odel </a:t>
                      </a:r>
                      <a:r>
                        <a:rPr lang="en-GB" sz="1100" dirty="0"/>
                        <a:t>ways that you calm yourself down, such as stopping and taking a few deep breaths. This can help children to learn ways to calm themselves.</a:t>
                      </a:r>
                    </a:p>
                    <a:p>
                      <a:endParaRPr lang="en-GB" sz="1100" b="0" dirty="0">
                        <a:solidFill>
                          <a:schemeClr val="tx1"/>
                        </a:solidFill>
                        <a:latin typeface="+mn-lt"/>
                      </a:endParaRPr>
                    </a:p>
                    <a:p>
                      <a:r>
                        <a:rPr lang="en-GB" sz="1100" dirty="0"/>
                        <a:t>Children who often express angry or destructive feelings need clear boundaries and routines. They also need practitioners to interact calmly and sensitively with them.</a:t>
                      </a:r>
                      <a:endParaRPr lang="en-GB" sz="1100" b="0" dirty="0">
                        <a:solidFill>
                          <a:schemeClr val="tx1"/>
                        </a:solidFill>
                        <a:latin typeface="+mn-lt"/>
                      </a:endParaRPr>
                    </a:p>
                  </a:txBody>
                  <a:tcPr marT="45732" marB="45732">
                    <a:lnL w="6350" cap="flat" cmpd="sng" algn="ctr">
                      <a:solidFill>
                        <a:schemeClr val="tx1"/>
                      </a:solidFill>
                      <a:prstDash val="solid"/>
                      <a:round/>
                      <a:headEnd type="none" w="med" len="med"/>
                      <a:tailEnd type="none" w="med" len="med"/>
                    </a:lnL>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vMerge="1">
                  <a:txBody>
                    <a:bodyPr/>
                    <a:lstStyle/>
                    <a:p>
                      <a:pPr marL="171450" lvl="0" indent="-171450">
                        <a:buFont typeface="Wingdings" panose="05000000000000000000" pitchFamily="2" charset="2"/>
                        <a:buChar char="q"/>
                      </a:pPr>
                      <a:endParaRPr lang="en-GB" sz="1100" b="0" dirty="0">
                        <a:solidFill>
                          <a:schemeClr val="tx1"/>
                        </a:solidFill>
                        <a:latin typeface="Century Gothic" panose="020B0502020202020204" pitchFamily="34" charset="0"/>
                      </a:endParaRPr>
                    </a:p>
                  </a:txBody>
                  <a:tcPr marT="45732" marB="45732">
                    <a:lnB w="12700" cap="flat" cmpd="sng" algn="ctr">
                      <a:solidFill>
                        <a:schemeClr val="tx1"/>
                      </a:solidFill>
                      <a:prstDash val="solid"/>
                      <a:round/>
                      <a:headEnd type="none" w="med" len="med"/>
                      <a:tailEnd type="none" w="med" len="med"/>
                    </a:lnB>
                    <a:solidFill>
                      <a:schemeClr val="accent1">
                        <a:lumMod val="20000"/>
                        <a:lumOff val="80000"/>
                      </a:schemeClr>
                    </a:solidFill>
                  </a:tcPr>
                </a:tc>
                <a:tc vMerge="1">
                  <a:txBody>
                    <a:bodyPr/>
                    <a:lstStyle/>
                    <a:p>
                      <a:endParaRPr lang="en-GB"/>
                    </a:p>
                  </a:txBody>
                  <a:tcPr/>
                </a:tc>
                <a:extLst>
                  <a:ext uri="{0D108BD9-81ED-4DB2-BD59-A6C34878D82A}">
                    <a16:rowId xmlns:a16="http://schemas.microsoft.com/office/drawing/2014/main" val="1448615508"/>
                  </a:ext>
                </a:extLst>
              </a:tr>
              <a:tr h="1269809">
                <a:tc>
                  <a:txBody>
                    <a:bodyPr/>
                    <a:lstStyle/>
                    <a:p>
                      <a:r>
                        <a:rPr lang="en-GB" sz="1100" dirty="0"/>
                        <a:t>Be increasingly independent in meeting their own care needs, e.g., brushing teeth, using the toilet, washing and drying their hands thoroughly. Make healthy choices about food, drink, activity and toothbrushing.</a:t>
                      </a:r>
                      <a:endParaRPr lang="en-GB" sz="1100" b="1" dirty="0">
                        <a:solidFill>
                          <a:schemeClr val="tx1"/>
                        </a:solidFill>
                        <a:latin typeface="+mn-lt"/>
                      </a:endParaRPr>
                    </a:p>
                  </a:txBody>
                  <a:tcPr marT="45732" marB="45732">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solidFill>
                      <a:schemeClr val="bg1">
                        <a:lumMod val="95000"/>
                      </a:schemeClr>
                    </a:solidFill>
                  </a:tcPr>
                </a:tc>
                <a:tc>
                  <a:txBody>
                    <a:bodyPr/>
                    <a:lstStyle/>
                    <a:p>
                      <a:r>
                        <a:rPr lang="en-GB" sz="1100" dirty="0"/>
                        <a:t>We talk to children about why it’s important to wash their hands carefully and throughout the day, including before they eat and after they’ve used the toilet.</a:t>
                      </a:r>
                      <a:endParaRPr lang="en-GB" sz="1100" b="0" dirty="0">
                        <a:solidFill>
                          <a:schemeClr val="tx1"/>
                        </a:solidFill>
                        <a:latin typeface="+mn-lt"/>
                      </a:endParaRPr>
                    </a:p>
                  </a:txBody>
                  <a:tcPr marT="45732" marB="45732">
                    <a:lnL w="6350" cap="flat" cmpd="sng" algn="ctr">
                      <a:solidFill>
                        <a:schemeClr val="tx1"/>
                      </a:solidFill>
                      <a:prstDash val="solid"/>
                      <a:round/>
                      <a:headEnd type="none" w="med" len="med"/>
                      <a:tailEnd type="none" w="med" len="med"/>
                    </a:lnL>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noFill/>
                  </a:tcPr>
                </a:tc>
                <a:tc vMerge="1">
                  <a:txBody>
                    <a:bodyPr/>
                    <a:lstStyle/>
                    <a:p>
                      <a:endParaRPr lang="en-GB"/>
                    </a:p>
                  </a:txBody>
                  <a:tcPr/>
                </a:tc>
                <a:tc vMerge="1">
                  <a:txBody>
                    <a:bodyPr/>
                    <a:lstStyle/>
                    <a:p>
                      <a:endParaRPr lang="en-GB"/>
                    </a:p>
                  </a:txBody>
                  <a:tcPr/>
                </a:tc>
                <a:extLst>
                  <a:ext uri="{0D108BD9-81ED-4DB2-BD59-A6C34878D82A}">
                    <a16:rowId xmlns:a16="http://schemas.microsoft.com/office/drawing/2014/main" val="282575117"/>
                  </a:ext>
                </a:extLst>
              </a:tr>
            </a:tbl>
          </a:graphicData>
        </a:graphic>
      </p:graphicFrame>
      <p:sp>
        <p:nvSpPr>
          <p:cNvPr id="2" name="TextBox 1">
            <a:extLst>
              <a:ext uri="{FF2B5EF4-FFF2-40B4-BE49-F238E27FC236}">
                <a16:creationId xmlns:a16="http://schemas.microsoft.com/office/drawing/2014/main" id="{5B50B3F1-CFEA-43AC-BBDC-39691CF3D0F3}"/>
              </a:ext>
            </a:extLst>
          </p:cNvPr>
          <p:cNvSpPr txBox="1"/>
          <p:nvPr/>
        </p:nvSpPr>
        <p:spPr>
          <a:xfrm>
            <a:off x="8552873" y="6428509"/>
            <a:ext cx="563707" cy="372341"/>
          </a:xfrm>
          <a:prstGeom prst="rect">
            <a:avLst/>
          </a:prstGeom>
          <a:solidFill>
            <a:schemeClr val="bg1"/>
          </a:solidFill>
        </p:spPr>
        <p:txBody>
          <a:bodyPr wrap="square" rtlCol="0">
            <a:spAutoFit/>
          </a:bodyPr>
          <a:lstStyle/>
          <a:p>
            <a:endParaRPr lang="en-GB" dirty="0"/>
          </a:p>
        </p:txBody>
      </p:sp>
      <p:sp>
        <p:nvSpPr>
          <p:cNvPr id="4" name="TextBox 3">
            <a:extLst>
              <a:ext uri="{FF2B5EF4-FFF2-40B4-BE49-F238E27FC236}">
                <a16:creationId xmlns:a16="http://schemas.microsoft.com/office/drawing/2014/main" id="{25632E5B-6947-40D6-87D3-B8A8F9770710}"/>
              </a:ext>
            </a:extLst>
          </p:cNvPr>
          <p:cNvSpPr txBox="1"/>
          <p:nvPr/>
        </p:nvSpPr>
        <p:spPr>
          <a:xfrm>
            <a:off x="3768436" y="6530109"/>
            <a:ext cx="1717964" cy="369332"/>
          </a:xfrm>
          <a:prstGeom prst="rect">
            <a:avLst/>
          </a:prstGeom>
          <a:solidFill>
            <a:schemeClr val="bg1"/>
          </a:solidFill>
        </p:spPr>
        <p:txBody>
          <a:bodyPr wrap="square" rtlCol="0">
            <a:spAutoFit/>
          </a:bodyPr>
          <a:lstStyle/>
          <a:p>
            <a:endParaRPr lang="en-GB" dirty="0"/>
          </a:p>
        </p:txBody>
      </p:sp>
      <p:pic>
        <p:nvPicPr>
          <p:cNvPr id="17" name="Picture 16">
            <a:extLst>
              <a:ext uri="{FF2B5EF4-FFF2-40B4-BE49-F238E27FC236}">
                <a16:creationId xmlns:a16="http://schemas.microsoft.com/office/drawing/2014/main" id="{216FDCC3-9A3F-089B-FE2F-95B4FC2AB56B}"/>
              </a:ext>
            </a:extLst>
          </p:cNvPr>
          <p:cNvPicPr>
            <a:picLocks noChangeAspect="1"/>
          </p:cNvPicPr>
          <p:nvPr/>
        </p:nvPicPr>
        <p:blipFill>
          <a:blip r:embed="rId2"/>
          <a:stretch>
            <a:fillRect/>
          </a:stretch>
        </p:blipFill>
        <p:spPr>
          <a:xfrm>
            <a:off x="7356185" y="1376218"/>
            <a:ext cx="1373690" cy="1373690"/>
          </a:xfrm>
          <a:prstGeom prst="rect">
            <a:avLst/>
          </a:prstGeom>
        </p:spPr>
      </p:pic>
      <p:pic>
        <p:nvPicPr>
          <p:cNvPr id="18" name="Picture 17">
            <a:extLst>
              <a:ext uri="{FF2B5EF4-FFF2-40B4-BE49-F238E27FC236}">
                <a16:creationId xmlns:a16="http://schemas.microsoft.com/office/drawing/2014/main" id="{69487B36-E33F-6A23-29F6-FFF2780A2BAA}"/>
              </a:ext>
            </a:extLst>
          </p:cNvPr>
          <p:cNvPicPr>
            <a:picLocks noChangeAspect="1"/>
          </p:cNvPicPr>
          <p:nvPr/>
        </p:nvPicPr>
        <p:blipFill>
          <a:blip r:embed="rId3"/>
          <a:stretch>
            <a:fillRect/>
          </a:stretch>
        </p:blipFill>
        <p:spPr>
          <a:xfrm>
            <a:off x="7356185" y="2861682"/>
            <a:ext cx="1373690" cy="1622173"/>
          </a:xfrm>
          <a:prstGeom prst="rect">
            <a:avLst/>
          </a:prstGeom>
        </p:spPr>
      </p:pic>
      <p:pic>
        <p:nvPicPr>
          <p:cNvPr id="20" name="Picture 19">
            <a:extLst>
              <a:ext uri="{FF2B5EF4-FFF2-40B4-BE49-F238E27FC236}">
                <a16:creationId xmlns:a16="http://schemas.microsoft.com/office/drawing/2014/main" id="{9EADA932-07EE-4B9F-1A32-141865AAB13C}"/>
              </a:ext>
            </a:extLst>
          </p:cNvPr>
          <p:cNvPicPr>
            <a:picLocks noChangeAspect="1"/>
          </p:cNvPicPr>
          <p:nvPr/>
        </p:nvPicPr>
        <p:blipFill>
          <a:blip r:embed="rId4"/>
          <a:stretch>
            <a:fillRect/>
          </a:stretch>
        </p:blipFill>
        <p:spPr>
          <a:xfrm>
            <a:off x="7235609" y="4570845"/>
            <a:ext cx="1614842" cy="1821873"/>
          </a:xfrm>
          <a:prstGeom prst="rect">
            <a:avLst/>
          </a:prstGeom>
        </p:spPr>
      </p:pic>
    </p:spTree>
    <p:extLst>
      <p:ext uri="{BB962C8B-B14F-4D97-AF65-F5344CB8AC3E}">
        <p14:creationId xmlns:p14="http://schemas.microsoft.com/office/powerpoint/2010/main" val="363409992"/>
      </p:ext>
    </p:extLst>
  </p:cSld>
  <p:clrMapOvr>
    <a:masterClrMapping/>
  </p:clrMapOvr>
  <p:transition spd="slow"/>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Know Mats" id="{44C609E7-D963-4258-AC0C-6D24BC1BAC45}" vid="{70B9A501-B5B1-4368-BA62-45740617565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2719</TotalTime>
  <Words>389</Words>
  <Application>Microsoft Office PowerPoint</Application>
  <PresentationFormat>On-screen Show (4:3)</PresentationFormat>
  <Paragraphs>32</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Century Gothic</vt:lpstr>
      <vt:lpstr>Wingdings</vt:lpstr>
      <vt:lpstr>Office Theme</vt:lpstr>
      <vt:lpstr>Personal, Social and Emotional Development : Managing Self and Self regulation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Stone Age KS2 Knowledge Mat</dc:title>
  <dc:creator>Marketing Dept</dc:creator>
  <cp:lastModifiedBy>Sally Spring</cp:lastModifiedBy>
  <cp:revision>136</cp:revision>
  <dcterms:created xsi:type="dcterms:W3CDTF">2019-01-14T16:39:51Z</dcterms:created>
  <dcterms:modified xsi:type="dcterms:W3CDTF">2024-03-25T18:10:50Z</dcterms:modified>
</cp:coreProperties>
</file>