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>
                <a:solidFill>
                  <a:srgbClr val="A14824"/>
                </a:solidFill>
                <a:latin typeface="Century Gothic" panose="020B0502020202020204" pitchFamily="34" charset="0"/>
              </a:rPr>
              <a:t>Physical Development </a:t>
            </a:r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Gross Motor Skills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822170"/>
              </p:ext>
            </p:extLst>
          </p:nvPr>
        </p:nvGraphicFramePr>
        <p:xfrm>
          <a:off x="120390" y="641645"/>
          <a:ext cx="8903220" cy="604204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54508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876348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61575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6603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0540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Resources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657514"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Experiments with different ways of moving, testing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out ideas and adapting movements to reduce risk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Negotiates space successfully when playing racing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and chasing games with other children, adjusting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speed or changing direction to avoid obstacles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Plan activities where children can practise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moving in different ways and at different speeds,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balancing, target throwing, rolling, kicking 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catching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Negotiate space and obstacles safely, with consideration for themselves and others;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968554"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Chooses to move in a range of ways, moving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freely and with confidence making changes to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body shape, position and pace of movement such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as slithering, shuffling, rolling, crawling, walking,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running, jumping, skipping, sliding and hopping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large portable equipment that children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can move about safely and cooperatively to create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their own structures, such as milk crates, tyres,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large cardboard tubes</a:t>
                      </a:r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Demonstrate strength, balance and coordination when playing;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Shows increasing control over an object in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pushing, patting, throwing, catching or kicking it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time and space to enjoy energetic play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outdoors daily.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Notice a child who lacks strength in limbs to push, pull or move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safely over climbing equipment. Find out what opportunities the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child has at home for outdoor adventure and risk and adapt routines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to increase outdoor physical play.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Move energetically, such as running, jumping, dancing, hopping, skipping and climbing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AE70DFE-9ECA-41D4-9C29-DF4A50E70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655" y="1539240"/>
            <a:ext cx="1301159" cy="838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B130F1-F170-4697-A26E-952D1824D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802" y="3078480"/>
            <a:ext cx="1459838" cy="1240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815333-4286-4296-BCD4-3B965240B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130" y="4411544"/>
            <a:ext cx="1508208" cy="21785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1C3A2A-9F13-41A7-B195-67BD75CB5B54}"/>
              </a:ext>
            </a:extLst>
          </p:cNvPr>
          <p:cNvSpPr txBox="1"/>
          <p:nvPr/>
        </p:nvSpPr>
        <p:spPr>
          <a:xfrm>
            <a:off x="3796145" y="6590067"/>
            <a:ext cx="1671782" cy="2107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A1324D-4845-4958-A787-4CC5C905C164}"/>
              </a:ext>
            </a:extLst>
          </p:cNvPr>
          <p:cNvSpPr txBox="1"/>
          <p:nvPr/>
        </p:nvSpPr>
        <p:spPr>
          <a:xfrm>
            <a:off x="8654473" y="6590067"/>
            <a:ext cx="4895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2675</TotalTime>
  <Words>266</Words>
  <Application>Microsoft Office PowerPoint</Application>
  <PresentationFormat>On-screen Show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Physical Development : Gross Motor Skills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130</cp:revision>
  <cp:lastPrinted>2021-08-09T15:21:41Z</cp:lastPrinted>
  <dcterms:created xsi:type="dcterms:W3CDTF">2019-01-14T16:39:51Z</dcterms:created>
  <dcterms:modified xsi:type="dcterms:W3CDTF">2021-09-16T20:23:01Z</dcterms:modified>
</cp:coreProperties>
</file>