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Communication and Language : Listening, Attention, Understanding and Speaking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0733601"/>
              </p:ext>
            </p:extLst>
          </p:nvPr>
        </p:nvGraphicFramePr>
        <p:xfrm>
          <a:off x="213360" y="549281"/>
          <a:ext cx="8759191" cy="634482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279915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762431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880997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835848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705401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pre-school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End of pre-school observation checkpoint 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A selection of core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399142">
                <a:tc>
                  <a:txBody>
                    <a:bodyPr/>
                    <a:lstStyle/>
                    <a:p>
                      <a:r>
                        <a:rPr lang="en-GB" sz="1100" dirty="0"/>
                        <a:t>Understand a question or instruction that has two parts, such as: “Get your coat and wait at the door.</a:t>
                      </a:r>
                      <a:endParaRPr lang="en-GB" sz="1100" b="1" dirty="0">
                        <a:solidFill>
                          <a:srgbClr val="A14824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We will provide ;</a:t>
                      </a:r>
                      <a:r>
                        <a:rPr lang="en-GB" sz="1100" b="0" i="0" u="none" strike="noStrike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ots</a:t>
                      </a:r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of opportunities throughout the day to practise following simple instructions to begin with and then develop an understanding of two part instructions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Around the age of 4, is the child using sentences of four to six words – “I want to play with cars” or “What’s that thing called?”?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GB" sz="1100" dirty="0"/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Can the child use sentences joined up with words like ‘because’, ‘or’, ‘and’? For example: “I like ice cream because it makes my tongue shiver”.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dirty="0"/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Is the child using the future and past tense: “I am going to the park” and “I went to the shop”? 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GB" sz="1100" dirty="0"/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Can the child answer simple ‘why’ questions?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226077">
                <a:tc>
                  <a:txBody>
                    <a:bodyPr/>
                    <a:lstStyle/>
                    <a:p>
                      <a:r>
                        <a:rPr lang="en-GB" sz="1100" dirty="0"/>
                        <a:t>Understand ‘why’ questions, like: “Why do you think the caterpillar got so fat?”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Provision of a rich language environment by sharing books and activities with them. Encourage children to talk about what is happening and give their own ideas.</a:t>
                      </a:r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High-quality picture books are a rich source for learning new vocabulary and more complex forms of language: “Excuse me, I’m very hungry. Do you think I could have tea with you?”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0100"/>
                  </a:ext>
                </a:extLst>
              </a:tr>
              <a:tr h="1269809">
                <a:tc>
                  <a:txBody>
                    <a:bodyPr/>
                    <a:lstStyle/>
                    <a:p>
                      <a:r>
                        <a:rPr lang="en-GB" sz="1100" dirty="0"/>
                        <a:t>Sing a large repertoire of songs. Know many rhymes, be able to talk about familiar books, and be able to tell a long story.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Activities will be planned around core books which will help the children to practise the vocabulary and language from those books. It will also support their creativity and play.</a:t>
                      </a:r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Rhyme time and singing sessions each week help build a repertoire of familiar rhymes and songs.</a:t>
                      </a: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615508"/>
                  </a:ext>
                </a:extLst>
              </a:tr>
              <a:tr h="1269809">
                <a:tc>
                  <a:txBody>
                    <a:bodyPr/>
                    <a:lstStyle/>
                    <a:p>
                      <a:r>
                        <a:rPr lang="en-GB" sz="1100" dirty="0"/>
                        <a:t>Use longer sentences of four to six words. 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We will expand on children’s phrases. For example, if a child says, “going out shop”, you could reply: “Yes, Henna is going to the shop”. As well as adding language, add new ideas. For example: “I wonder if they’ll get the 26 bus?”</a:t>
                      </a: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69891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B50B3F1-CFEA-43AC-BBDC-39691CF3D0F3}"/>
              </a:ext>
            </a:extLst>
          </p:cNvPr>
          <p:cNvSpPr txBox="1"/>
          <p:nvPr/>
        </p:nvSpPr>
        <p:spPr>
          <a:xfrm>
            <a:off x="8552873" y="6428509"/>
            <a:ext cx="563707" cy="3723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632E5B-6947-40D6-87D3-B8A8F9770710}"/>
              </a:ext>
            </a:extLst>
          </p:cNvPr>
          <p:cNvSpPr txBox="1"/>
          <p:nvPr/>
        </p:nvSpPr>
        <p:spPr>
          <a:xfrm>
            <a:off x="3768436" y="6530109"/>
            <a:ext cx="17179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9A5892-B2EE-5002-B377-2C2AEB7AC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6140" y="1369003"/>
            <a:ext cx="1567642" cy="113218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E371B6-3D29-12B8-32E4-CF0E82865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131" y="3812941"/>
            <a:ext cx="1377660" cy="124686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BC7C3BE-DD4D-0D5E-8EE7-0B0B6A2624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9939" y="5181640"/>
            <a:ext cx="1377660" cy="12668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5FC7B40-C707-3D2F-C7E0-398659B89B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8442" y="2439725"/>
            <a:ext cx="1377660" cy="1255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2686</TotalTime>
  <Words>408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Communication and Language : Listening, Attention, Understanding and Speaking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133</cp:revision>
  <dcterms:created xsi:type="dcterms:W3CDTF">2019-01-14T16:39:51Z</dcterms:created>
  <dcterms:modified xsi:type="dcterms:W3CDTF">2024-03-25T18:10:05Z</dcterms:modified>
</cp:coreProperties>
</file>