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Communication </a:t>
            </a:r>
            <a:r>
              <a:rPr lang="en-GB" altLang="en-US" sz="3200" b="1">
                <a:solidFill>
                  <a:srgbClr val="A14824"/>
                </a:solidFill>
                <a:latin typeface="Century Gothic" panose="020B0502020202020204" pitchFamily="34" charset="0"/>
              </a:rPr>
              <a:t>and Language </a:t>
            </a:r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Speaking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309695"/>
              </p:ext>
            </p:extLst>
          </p:nvPr>
        </p:nvGraphicFramePr>
        <p:xfrm>
          <a:off x="220230" y="549281"/>
          <a:ext cx="8896350" cy="612861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10534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807854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6603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0540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657514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Introduces a storyline or narrative into their play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Uses language to imagine and recreate roles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experiences in play situations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Introduce and repeat new words in a range of contexts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encourage children to use them in their own talk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Encourage language play, e.g. through stories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such as Goldilocks and the Three Bears and action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songs that require intonation.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Participate in small group, class and one-to-one discussions, offering their own ideas, using recently introduced vocabulary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226077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Extends vocabulary, especially by grouping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naming, exploring the meaning and sounds of new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words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on the key vocabulary linked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activities, and ensure that all practitioners make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opportunities to use the words in a range of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contexts such as songs, stories, games, activities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and natural conversations..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Offer explanations for why things might happen, making use of recently introduced vocabulary from stories, non-fiction, rhymes and poems when appropriate;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Uses talk to organise, sequence and clarify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thinking, ideas, feelings and events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opportunities for children to participate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meaningful speaking and listening activities. For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example, children can take models that they have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made to show children in another group or class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and explain how they were made.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Express their ideas and feelings about their experiences using full sentences, including use of past, present and future tenses 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opportunities for talking for a wide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range of purposes, e.g. to present ideas to others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 descriptions, explanations, instructions or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justifications, and to discuss and plan individual or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shared activities</a:t>
                      </a:r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dirty="0"/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making use of conjunctions, with modelling and support from their teacher.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9891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AEFA8A3-47E5-4B40-B4F1-1686F04A5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9800" y="4251180"/>
            <a:ext cx="1592750" cy="2312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0C00B8-C95D-4729-A879-CDF03C533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6390" y="1644071"/>
            <a:ext cx="1636160" cy="23128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A674B7-FC14-4E2F-9206-1F7C0FC44F93}"/>
              </a:ext>
            </a:extLst>
          </p:cNvPr>
          <p:cNvSpPr txBox="1"/>
          <p:nvPr/>
        </p:nvSpPr>
        <p:spPr>
          <a:xfrm>
            <a:off x="3759200" y="6493164"/>
            <a:ext cx="15927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980713-A0FC-428D-B366-461AAFC853EB}"/>
              </a:ext>
            </a:extLst>
          </p:cNvPr>
          <p:cNvSpPr txBox="1"/>
          <p:nvPr/>
        </p:nvSpPr>
        <p:spPr>
          <a:xfrm>
            <a:off x="8571345" y="6564023"/>
            <a:ext cx="57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</TotalTime>
  <Words>311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Communication and Language : Speaking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127</cp:revision>
  <dcterms:created xsi:type="dcterms:W3CDTF">2019-01-14T16:39:51Z</dcterms:created>
  <dcterms:modified xsi:type="dcterms:W3CDTF">2021-09-16T20:15:49Z</dcterms:modified>
</cp:coreProperties>
</file>