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2/22/2023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2/22/2023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2/22/2023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2/22/2023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33350" y="-39789"/>
            <a:ext cx="8867775" cy="924684"/>
          </a:xfrm>
        </p:spPr>
        <p:txBody>
          <a:bodyPr anchorCtr="1"/>
          <a:lstStyle/>
          <a:p>
            <a:pPr algn="ctr" eaLnBrk="1" hangingPunct="1"/>
            <a:r>
              <a:rPr lang="en-GB" altLang="en-US" sz="26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Florence Nightingale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78265"/>
              </p:ext>
            </p:extLst>
          </p:nvPr>
        </p:nvGraphicFramePr>
        <p:xfrm>
          <a:off x="19048" y="569079"/>
          <a:ext cx="9124952" cy="62464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12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4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086">
                <a:tc gridSpan="2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What do I already know?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How nurses help us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Life was different in the past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This will help me in the future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Understand how hospitals changed because of past events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u="none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Key Themes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Significant Individuals and Social Change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3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Key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CHANGES FLORENCE MADE:</a:t>
                      </a:r>
                    </a:p>
                    <a:p>
                      <a:pPr marL="171450" lvl="0" indent="-171450" algn="ctr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She cleaned the hospitals from top to bottom.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patients were served better food.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patients were given proper beds to sleep in.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nurses were made to wash their hands.</a:t>
                      </a: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When she returned home Florence set up a training school for nurses so they were better prepared.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10">
                <a:tc gridSpan="2"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Key Knowledge 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7745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Infection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illness caused by spreading germs.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8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Florence Nightingale became a nurse because she felt that God wanted her to help people.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226745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Crimean War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war that Florence Nightingale and Mary Seacole served in.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14985"/>
                  </a:ext>
                </a:extLst>
              </a:tr>
              <a:tr h="29999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war started in Crimea and Florence went to go and look after the soldiers who had been hurt.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0427"/>
                  </a:ext>
                </a:extLst>
              </a:tr>
              <a:tr h="592509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Patient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person that is ill in hospital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53972"/>
                  </a:ext>
                </a:extLst>
              </a:tr>
              <a:tr h="1053437"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Order of Merit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award that Florence received for her amazing work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hospitals where Florence worked were not very clean, the food was poor and they did not have </a:t>
                      </a: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many beds 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meaning infections spread.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dirty="0"/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Nurse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Somebody who helps and treat patients 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soldiers that Florence treated called her ‘The lady with the lamp’ because she walked around the wards at night with a lantern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069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latin typeface="Century Gothic" panose="020B0502020202020204" pitchFamily="34" charset="0"/>
                        </a:rPr>
                        <a:t>Greater Depth Challenge: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dirty="0">
                          <a:latin typeface="Century Gothic" panose="020B0502020202020204" pitchFamily="34" charset="0"/>
                        </a:rPr>
                        <a:t>Who was Mary Seacole? How was she similar and different to Florence Nightingale?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1467004"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Florence was awarded the Order of Merit by Queen Victoria for her hard work.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D1E4437-BF75-447E-8483-6CDD7B69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081" y="5590843"/>
            <a:ext cx="837660" cy="11441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7E3308-4822-49D4-83E0-8BB8E8855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300" y="4624470"/>
            <a:ext cx="1662463" cy="20862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263208-A1D1-411A-89B0-8A3328D56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9152" y="5836520"/>
            <a:ext cx="685896" cy="66684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4919</TotalTime>
  <Words>271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Century Schoolbook</vt:lpstr>
      <vt:lpstr>Wingdings</vt:lpstr>
      <vt:lpstr>Office Theme</vt:lpstr>
      <vt:lpstr>Florence Nightingale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324</cp:revision>
  <dcterms:created xsi:type="dcterms:W3CDTF">2018-11-22T20:08:20Z</dcterms:created>
  <dcterms:modified xsi:type="dcterms:W3CDTF">2023-02-22T10:26:57Z</dcterms:modified>
</cp:coreProperties>
</file>