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Maths : Number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383290"/>
              </p:ext>
            </p:extLst>
          </p:nvPr>
        </p:nvGraphicFramePr>
        <p:xfrm>
          <a:off x="457200" y="549274"/>
          <a:ext cx="8374379" cy="578294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0111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910181">
                <a:tc>
                  <a:txBody>
                    <a:bodyPr/>
                    <a:lstStyle/>
                    <a:p>
                      <a:r>
                        <a:rPr lang="en-GB" sz="18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</a:t>
                      </a:r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Counts out up to 10 objects from a larger group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• Matches the numeral with a group of items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 how many there are (up to 10)</a:t>
                      </a:r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Build counting and ways of representing numbers into everyday routines</a:t>
                      </a:r>
                      <a:r>
                        <a:rPr lang="en-GB" sz="18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9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Have a deep understanding of number to 10, including the composition of each number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393127"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Begins to conceptually subitise larger numbers by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subitising smaller groups within the number, e.g.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sees six raisins on a plate as three and three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Play subitising games which involve quickly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revealing and hiding numbers of objects, perhaps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showing numeral cards and fingers.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Subitise (recognise quantities without counting) up to 5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709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Automatically recall (without reference to rhymes, counting or other aids) number bonds up to 5 (including subtraction facts) and some number bonds to 10, including double facts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1507598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Shows awareness that numbers are made up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(composed) of smaller numbers, exploring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partitioning in different ways with a wide range of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Objects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Subitise with children, talking about how they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see numbers of things made up in a variety of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arrangements (e.g. recognising odd and even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numbers).</a:t>
                      </a:r>
                      <a:endParaRPr lang="en-GB" sz="9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dirty="0"/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56696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72B2F19-CAC3-4DBD-AC09-B30CD2A7DB58}"/>
              </a:ext>
            </a:extLst>
          </p:cNvPr>
          <p:cNvSpPr txBox="1"/>
          <p:nvPr/>
        </p:nvSpPr>
        <p:spPr>
          <a:xfrm>
            <a:off x="3722255" y="6502400"/>
            <a:ext cx="17641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FCF107-30C4-4503-AE18-385BB12B40ED}"/>
              </a:ext>
            </a:extLst>
          </p:cNvPr>
          <p:cNvSpPr txBox="1"/>
          <p:nvPr/>
        </p:nvSpPr>
        <p:spPr>
          <a:xfrm>
            <a:off x="8552873" y="6332220"/>
            <a:ext cx="517236" cy="4921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2932</TotalTime>
  <Words>221</Words>
  <Application>Microsoft Office PowerPoint</Application>
  <PresentationFormat>On-screen Show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Maths : Number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136</cp:revision>
  <cp:lastPrinted>2021-08-09T16:12:22Z</cp:lastPrinted>
  <dcterms:created xsi:type="dcterms:W3CDTF">2019-01-14T16:39:51Z</dcterms:created>
  <dcterms:modified xsi:type="dcterms:W3CDTF">2021-09-16T20:19:47Z</dcterms:modified>
</cp:coreProperties>
</file>