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5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184"/>
    <a:srgbClr val="7C5DA3"/>
    <a:srgbClr val="E8F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2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60E3AB-A214-46AC-B714-38E1077F4210}" type="datetime1">
              <a:rPr lang="en-US"/>
              <a:pPr>
                <a:defRPr/>
              </a:pPr>
              <a:t>10/22/2022</a:t>
            </a:fld>
            <a:endParaRPr dirty="0"/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FFE9782-B39A-456D-B559-606D159CA9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101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6E71-F28E-4A4D-8F6E-08086644DBA4}" type="datetime1">
              <a:rPr lang="en-US"/>
              <a:pPr>
                <a:defRPr/>
              </a:pPr>
              <a:t>10/22/2022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77DA-A267-4647-81C6-C466F714207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235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9800" y="6445250"/>
            <a:ext cx="5842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044825" y="6491288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800-02E1-4CC2-842C-5DD9EF076BD8}" type="datetime1">
              <a:rPr lang="en-US"/>
              <a:pPr>
                <a:defRPr/>
              </a:pPr>
              <a:t>10/22/2022</a:t>
            </a:fld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EA453-0036-4CA1-AAD5-3FEF21499C5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835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5D77DB5-6A83-421E-87BA-90BC53525E43}" type="datetime1">
              <a:rPr lang="en-US"/>
              <a:pPr>
                <a:defRPr/>
              </a:pPr>
              <a:t>10/22/2022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16442C7D-46E7-460A-A6DD-F655CDEAA14A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</p:sldLayoutIdLst>
  <p:transition spd="slow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42875" y="122238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Materials Monster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454261"/>
              </p:ext>
            </p:extLst>
          </p:nvPr>
        </p:nvGraphicFramePr>
        <p:xfrm>
          <a:off x="142874" y="676279"/>
          <a:ext cx="8867774" cy="613862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2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3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3078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Materials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387"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Materials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1000" dirty="0">
                          <a:latin typeface="Century Gothic" panose="020B0502020202020204" pitchFamily="34" charset="0"/>
                        </a:rPr>
                        <a:t>Something that an object is or can be made from, e.g. a saucepan can be made from metal.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14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90">
                <a:tc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0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 can identify and compare the suitability of a variety of everyday materials, including wood, metal, plastic, glass, brick, rock, paper and cardboard for particular uses</a:t>
                      </a:r>
                      <a:endParaRPr lang="en-GB" sz="1000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576391"/>
                  </a:ext>
                </a:extLst>
              </a:tr>
              <a:tr h="33040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Properties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>
                        <a:solidFill>
                          <a:srgbClr val="00B050"/>
                        </a:solidFill>
                      </a:endParaRPr>
                    </a:p>
                    <a:p>
                      <a:endParaRPr lang="en-GB" sz="1100" b="1" dirty="0">
                        <a:solidFill>
                          <a:srgbClr val="00B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1000" dirty="0">
                          <a:latin typeface="Century Gothic" panose="020B0502020202020204" pitchFamily="34" charset="0"/>
                        </a:rPr>
                        <a:t>The characteristics of a material, e.g. glass can be transparent. Transparent is the property.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Keeping healthy includes looking after our mental health. Doing things that we enjoy releases chemicals in our brains which make us happy.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454">
                <a:tc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0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 know that the shape of solid objects can be changed by squashing, bending, twisting and stretching materials</a:t>
                      </a:r>
                      <a:endParaRPr lang="en-GB" sz="1000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48583"/>
                  </a:ext>
                </a:extLst>
              </a:tr>
              <a:tr h="493475"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Man made</a:t>
                      </a:r>
                    </a:p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resources</a:t>
                      </a:r>
                      <a:endParaRPr lang="en-GB" sz="1100" b="1" dirty="0">
                        <a:solidFill>
                          <a:srgbClr val="00B050"/>
                        </a:solidFill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or resource which is manufactured or made by humans often in factories. The material is not natural.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Our bodies need healthy food and drink to develop and grow. We need a balanced diet with enough energy, protein, calcium, fibre, vitamins and minerals to keep us well,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31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 can describe the properties of materials using the terms  </a:t>
                      </a:r>
                      <a:r>
                        <a:rPr lang="en-GB" sz="1000" kern="12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waterproof,absorbent</a:t>
                      </a:r>
                      <a:r>
                        <a:rPr lang="en-GB" sz="10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0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windproof, transparent</a:t>
                      </a:r>
                      <a:r>
                        <a:rPr lang="en-GB" sz="10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opaque, </a:t>
                      </a:r>
                      <a:r>
                        <a:rPr lang="en-GB" sz="10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smooth, flexible and rigid.</a:t>
                      </a:r>
                      <a:endParaRPr lang="en-GB" sz="1600" dirty="0">
                        <a:solidFill>
                          <a:srgbClr val="7FC184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572045"/>
                  </a:ext>
                </a:extLst>
              </a:tr>
              <a:tr h="415762"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Natural resources</a:t>
                      </a:r>
                      <a:endParaRPr lang="en-GB" sz="1100" b="1" dirty="0">
                        <a:solidFill>
                          <a:srgbClr val="00B050"/>
                        </a:solidFill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1000" b="0" i="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Natural resources are materials that are 'naturally' found around us. We may have to dig them out of the ground, grow them, or take them from living things.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600" dirty="0">
                        <a:solidFill>
                          <a:srgbClr val="7FC184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922105"/>
                  </a:ext>
                </a:extLst>
              </a:tr>
              <a:tr h="4241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Natural resources</a:t>
                      </a:r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Natural resources are materials that are 'naturally' found around us. We may have to dig them out of the ground, grow them, or take them from living things.</a:t>
                      </a:r>
                      <a:endParaRPr lang="en-GB" sz="1000" b="0" dirty="0"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</a:rPr>
                        <a:t>I can name different materials – plastic, wood, metal, glass, fabric, pottery. I can identify what some objects are made from by using my senses.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241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Absorbent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which will soak up water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endParaRPr lang="en-GB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37438"/>
                  </a:ext>
                </a:extLst>
              </a:tr>
              <a:tr h="196241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Waterproof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which does not absorb water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249388"/>
                  </a:ext>
                </a:extLst>
              </a:tr>
              <a:tr h="444050"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Rigid</a:t>
                      </a:r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which can not be bent, squashed, stretched, twisted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know which materials can be bent, twisted, squashed and stretched. I can use terms rigid and flexible to describe materials which can and can not be made to change shape.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014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Flexible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which can  be bent, squashed, stretched, twisted</a:t>
                      </a:r>
                    </a:p>
                    <a:p>
                      <a:pPr lvl="0"/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46936224"/>
                  </a:ext>
                </a:extLst>
              </a:tr>
              <a:tr h="352572"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Transparent</a:t>
                      </a:r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which you can see through</a:t>
                      </a:r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know  how metal, glass, wood and plastic can be manufactured into everyday products, 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492254"/>
                  </a:ext>
                </a:extLst>
              </a:tr>
              <a:tr h="49317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Opaque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which you can not see through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61715013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A59E4801-ECCD-64CA-48DC-7097E72C3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162" y="1320044"/>
            <a:ext cx="2716736" cy="15297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24546A9-7E44-DCA7-15C6-8A75CF7EA4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093" y="2911691"/>
            <a:ext cx="2154874" cy="23158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148E7DF-687F-670B-5493-1F0DDCEC6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210" y="5289426"/>
            <a:ext cx="2623577" cy="1417652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Know Mats v 3</Template>
  <TotalTime>4872</TotalTime>
  <Words>339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Materials Monster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Knowledge Mat</dc:title>
  <dc:creator>Clive Davies OBE, Director</dc:creator>
  <cp:lastModifiedBy>Sally Spring</cp:lastModifiedBy>
  <cp:revision>320</cp:revision>
  <dcterms:created xsi:type="dcterms:W3CDTF">2018-11-22T20:08:20Z</dcterms:created>
  <dcterms:modified xsi:type="dcterms:W3CDTF">2022-10-22T16:01:44Z</dcterms:modified>
</cp:coreProperties>
</file>