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Literacy : Writing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427668"/>
              </p:ext>
            </p:extLst>
          </p:nvPr>
        </p:nvGraphicFramePr>
        <p:xfrm>
          <a:off x="457200" y="549274"/>
          <a:ext cx="8374379" cy="595627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661160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333499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0111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910181">
                <a:tc>
                  <a:txBody>
                    <a:bodyPr/>
                    <a:lstStyle/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Gives meaning to the marks they make as they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draw, write, paint and type using a keyboard or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touch-screen technology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Talk to children about things they might write to support their play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inside and outside, e.g. they might make a map for a journey, a job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list for a builder, or spells for potion making.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Write recognisable letters, most of which are correctly formed;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393127"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Begins to break the flow of speech into words, to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hear and say the initial sound in words and may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start to segment the sounds in words and blend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them together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• Starts to develop phonic knowledge by linking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sounds to letters, naming and sounding some of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the letters of the alphabet, identifying letters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writing recognisable letters in sequence, such as in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their own name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Talk to children about the letters that represent the sounds they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hear at the beginning of their own names and other familiar words.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• Model how to segment the sounds (phonemes) in simple words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how the sounds are represented by letters (graphemes).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• Encourage children to apply their own grapheme/phoneme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knowledge to what they write in meaningful contexts.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Spell words by identifying sounds in them and representing the sounds with a letter or letters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17092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Write simple phrases and sentences that can be read by others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  <a:tr h="1507598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Uses their developing phonic knowledge to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write things such as labels and captions, later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progressing to simple sentences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Resource role-play areas with listening and writing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equipment, and ensure that role-play areas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encourage writing of signs with a real purpose, e.g.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 pet shop.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dirty="0"/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566962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242A0E5-470B-4DA8-9EF9-3939D1196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567" y="1579418"/>
            <a:ext cx="1212799" cy="17611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C6CA50-D8DB-40B6-9F47-8CF6BD799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566" y="3597621"/>
            <a:ext cx="1212799" cy="17052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E339CA-8490-4FB7-AA87-7DDD91AEE38E}"/>
              </a:ext>
            </a:extLst>
          </p:cNvPr>
          <p:cNvSpPr txBox="1"/>
          <p:nvPr/>
        </p:nvSpPr>
        <p:spPr>
          <a:xfrm>
            <a:off x="3694545" y="6505549"/>
            <a:ext cx="17733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8E36F-F769-4F61-B768-39FB7B66010F}"/>
              </a:ext>
            </a:extLst>
          </p:cNvPr>
          <p:cNvSpPr txBox="1"/>
          <p:nvPr/>
        </p:nvSpPr>
        <p:spPr>
          <a:xfrm>
            <a:off x="8580582" y="6505549"/>
            <a:ext cx="5634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2925</TotalTime>
  <Words>307</Words>
  <Application>Microsoft Office PowerPoint</Application>
  <PresentationFormat>On-screen Show (4:3)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Literacy : Writing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136</cp:revision>
  <cp:lastPrinted>2021-08-09T16:12:22Z</cp:lastPrinted>
  <dcterms:created xsi:type="dcterms:W3CDTF">2019-01-14T16:39:51Z</dcterms:created>
  <dcterms:modified xsi:type="dcterms:W3CDTF">2021-09-16T20:18:32Z</dcterms:modified>
</cp:coreProperties>
</file>