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8/23/2022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8/23/2022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8/23/2022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8/23/2022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Family History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775447"/>
              </p:ext>
            </p:extLst>
          </p:nvPr>
        </p:nvGraphicFramePr>
        <p:xfrm>
          <a:off x="142875" y="676281"/>
          <a:ext cx="8867774" cy="590610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2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9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Family History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69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Time line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horizontal line where dates and facts are added in chronological order.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3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1960’s games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Typical 1960’s school uniform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938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Some parts of the past are similar to our own experiences but some are different.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76391"/>
                  </a:ext>
                </a:extLst>
              </a:tr>
              <a:tr h="13119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Oral history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Century Gothic" panose="020B0502020202020204" pitchFamily="34" charset="0"/>
                      </a:endParaRPr>
                    </a:p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way of finding out about the past by listening to the stories of the past spoken by a family member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31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timeline can help us understand where we fit in our family history.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8583"/>
                  </a:ext>
                </a:extLst>
              </a:tr>
              <a:tr h="295092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Children are able to ask questions about the past and are able to present the answers to these questions.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0427"/>
                  </a:ext>
                </a:extLst>
              </a:tr>
              <a:tr h="360068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Greengrocer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shop selling fruit and vegetables.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Children are able to ask questions about the past and are able to present the answers to these questions.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058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Butcher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shop selling meat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There were no computers, no mobile phones and no internet when our grandparents were born.</a:t>
                      </a:r>
                      <a:endParaRPr lang="en-GB" dirty="0"/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48470"/>
                  </a:ext>
                </a:extLst>
              </a:tr>
              <a:tr h="396278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Bakery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shop selling bread products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991061"/>
                  </a:ext>
                </a:extLst>
              </a:tr>
              <a:tr h="426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High Street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 line of shops selling everyday items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Our grandparents went into shops to buy things, home delivery and internet shopping had not been invented. Some people used greengrocers, bakeries and butchers rather than supermarkets.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50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Board games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 game played on a table top, often using a dice and counters. Board games are usually played with 2 or more people.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Our grandparents went into shops to buy things, home delivery and internet shopping had not been invented. Some people used greengrocers, bakeries and butchers rather than supermarkets.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9408"/>
                  </a:ext>
                </a:extLst>
              </a:tr>
              <a:tr h="28632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Balanced diet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diet that has foods from the five different food groups – starchy food, protein, dairy, fruit and vegetables, oils and fats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grandparents, played outside, played board games, read books and watched a small amount of children’s television or radio.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25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Children’s hour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An hour or so on the television  every day when all the programmes were designed for children.  The rest of the time, the television programmes were for adults.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546198"/>
                  </a:ext>
                </a:extLst>
              </a:tr>
              <a:tr h="8013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School might have felt more strict for our grandparents and they might have been taught different ways of doing things.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2695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85F436D-A77F-2045-478C-91F3921A8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2" y="1665756"/>
            <a:ext cx="3057236" cy="19364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FDAEB9-8328-CFA8-81D3-75EEF89BD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703" y="4127391"/>
            <a:ext cx="2332751" cy="2623618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4879</TotalTime>
  <Words>288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Family History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319</cp:revision>
  <dcterms:created xsi:type="dcterms:W3CDTF">2018-11-22T20:08:20Z</dcterms:created>
  <dcterms:modified xsi:type="dcterms:W3CDTF">2022-08-23T19:42:20Z</dcterms:modified>
</cp:coreProperties>
</file>