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8/23/2022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8/23/2022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8/23/2022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8/23/2022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Healthy Me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90630"/>
              </p:ext>
            </p:extLst>
          </p:nvPr>
        </p:nvGraphicFramePr>
        <p:xfrm>
          <a:off x="142875" y="676279"/>
          <a:ext cx="8867774" cy="623943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2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3347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being Healthy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07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Exercise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Moving parts of the body to become stronger and healthier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9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Eat Well Plate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Children need to take part in exercise for 60 minutes per day 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240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  <a:endParaRPr lang="en-GB" sz="16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76391"/>
                  </a:ext>
                </a:extLst>
              </a:tr>
              <a:tr h="34787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Healthy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Feeling well and happy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402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bodies need healthy food and drink to develop and grow. We need a balanced diet with enough energy, protein, calcium, fibre, vitamins and minerals to keep us well,</a:t>
                      </a:r>
                      <a:endParaRPr lang="en-GB" sz="16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8583"/>
                  </a:ext>
                </a:extLst>
              </a:tr>
              <a:tr h="579122">
                <a:tc rowSpan="2"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Hygiene</a:t>
                      </a:r>
                      <a:endParaRPr lang="en-GB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things we do to keep our body clean and help stop the spread of germs.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bodies need healthy food and drink to develop and grow. We need a balanced diet with enough energy, protein, calcium, fibre, vitamins and minerals to keep us well,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3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Sweets, crisps, chocolate and fizzy drinks should only be eaten as a treat and not every day.</a:t>
                      </a:r>
                      <a:endParaRPr lang="en-GB" sz="16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72045"/>
                  </a:ext>
                </a:extLst>
              </a:tr>
              <a:tr h="9795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Germs</a:t>
                      </a: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Germs are tiny living things we cannot see with our eyes. They live on our bodies and can cause disease.</a:t>
                      </a:r>
                      <a:endParaRPr lang="en-GB" sz="9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bodies are made of muscles and bones. They need exercise to keep them healthy. We should do some exercise which leaves us out of breath every day.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71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Balanced diet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diet that has foods from the five different food groups – starchy food, protein, dairy, fruit and vegetables, oils and fats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bodies need sleep to help them recover and rebuild. Young children should have 11 hours sleep a night if possible.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2778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Hygiene or keeping our bodies clean is important to stay healthy.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Wash your hands before you eat and after you have been to the toilet.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49225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F573C01-B988-75D6-74ED-BF3AEE136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953" y="1501766"/>
            <a:ext cx="2974444" cy="22666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F75258-9A73-0946-ACF1-F635F2765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1030" y="4205234"/>
            <a:ext cx="2653444" cy="258350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4834</TotalTime>
  <Words>274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Healthy Me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317</cp:revision>
  <dcterms:created xsi:type="dcterms:W3CDTF">2018-11-22T20:08:20Z</dcterms:created>
  <dcterms:modified xsi:type="dcterms:W3CDTF">2022-08-23T18:58:18Z</dcterms:modified>
</cp:coreProperties>
</file>