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4" r:id="rId2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129" autoAdjust="0"/>
  </p:normalViewPr>
  <p:slideViewPr>
    <p:cSldViewPr snapToGrid="0">
      <p:cViewPr varScale="1">
        <p:scale>
          <a:sx n="73" d="100"/>
          <a:sy n="73" d="100"/>
        </p:scale>
        <p:origin x="17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77925" y="1233488"/>
            <a:ext cx="4441825" cy="3332162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9/16/2021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794188"/>
          </a:xfrm>
        </p:spPr>
        <p:txBody>
          <a:bodyPr anchorCtr="1"/>
          <a:lstStyle/>
          <a:p>
            <a:pPr algn="ctr" eaLnBrk="1" hangingPunct="1"/>
            <a:r>
              <a:rPr lang="en-GB" altLang="en-US" sz="24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Expressive Arts and Design : Being Imaginative and Creative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435484"/>
              </p:ext>
            </p:extLst>
          </p:nvPr>
        </p:nvGraphicFramePr>
        <p:xfrm>
          <a:off x="471054" y="765589"/>
          <a:ext cx="8201891" cy="56153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74675">
                  <a:extLst>
                    <a:ext uri="{9D8B030D-6E8A-4147-A177-3AD203B41FA5}">
                      <a16:colId xmlns:a16="http://schemas.microsoft.com/office/drawing/2014/main" val="4186730976"/>
                    </a:ext>
                  </a:extLst>
                </a:gridCol>
                <a:gridCol w="3291567">
                  <a:extLst>
                    <a:ext uri="{9D8B030D-6E8A-4147-A177-3AD203B41FA5}">
                      <a16:colId xmlns:a16="http://schemas.microsoft.com/office/drawing/2014/main" val="2628771195"/>
                    </a:ext>
                  </a:extLst>
                </a:gridCol>
                <a:gridCol w="1531318">
                  <a:extLst>
                    <a:ext uri="{9D8B030D-6E8A-4147-A177-3AD203B41FA5}">
                      <a16:colId xmlns:a16="http://schemas.microsoft.com/office/drawing/2014/main" val="308867682"/>
                    </a:ext>
                  </a:extLst>
                </a:gridCol>
                <a:gridCol w="1404331">
                  <a:extLst>
                    <a:ext uri="{9D8B030D-6E8A-4147-A177-3AD203B41FA5}">
                      <a16:colId xmlns:a16="http://schemas.microsoft.com/office/drawing/2014/main" val="3368322103"/>
                    </a:ext>
                  </a:extLst>
                </a:gridCol>
              </a:tblGrid>
              <a:tr h="58047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Selection of linked objectives and ideas for supporting child development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Early Learning Goals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Useful Resources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88173"/>
                  </a:ext>
                </a:extLst>
              </a:tr>
              <a:tr h="1326763"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Introduces a storyline or narrative into their play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Plays cooperatively as part of a group to create,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develop and act out an imaginary idea or narrative</a:t>
                      </a:r>
                      <a:endParaRPr lang="en-GB" sz="10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Support children in communicating through their bodies by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responding to, and sometimes joining in with their expressive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movement linked to their imaginative ideas.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• Introduce descriptive language to support children within the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context of their own imaginative experiences.</a:t>
                      </a:r>
                      <a:endParaRPr lang="en-GB" sz="1000" b="0" i="0" u="none" strike="noStrike" kern="1200" baseline="0" dirty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Invent, adapt and recount narratives and stories with peers and their teacher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dirty="0"/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18414"/>
                  </a:ext>
                </a:extLst>
              </a:tr>
              <a:tr h="1069260">
                <a:tc rowSpan="2"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Begins to build a collection of songs and dances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10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Sing a range of well-known nursery rhymes and songs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5212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dirty="0"/>
                        <a:t>Perform songs, rhymes, poems and stories with others, and – when appropriate – try to move in time with music</a:t>
                      </a:r>
                    </a:p>
                  </a:txBody>
                  <a:tcPr marT="45732" marB="45732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90770136"/>
                  </a:ext>
                </a:extLst>
              </a:tr>
              <a:tr h="2508085"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Chooses particular movements, instruments/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sounds, colours and materials for their own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imaginative purposes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Celebrate children’s imaginative ideas and creations by sharing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them, e.g. impromptu performances, learning journeys with families,</a:t>
                      </a:r>
                    </a:p>
                    <a:p>
                      <a:r>
                        <a:rPr lang="en-GB" sz="1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display documentation, digital portfolios.</a:t>
                      </a:r>
                      <a:endParaRPr lang="en-GB" sz="1000" dirty="0">
                        <a:latin typeface="+mj-lt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51277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3FB89AD-2BFB-4CC6-9026-0BD5CB124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926" y="1579506"/>
            <a:ext cx="1258752" cy="186591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1B5996E-CC41-4814-ACD9-0E6F06DB4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2926" y="4042375"/>
            <a:ext cx="1311403" cy="186591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86B781-832F-4D05-9C0B-464E4EF782D6}"/>
              </a:ext>
            </a:extLst>
          </p:cNvPr>
          <p:cNvSpPr txBox="1"/>
          <p:nvPr/>
        </p:nvSpPr>
        <p:spPr>
          <a:xfrm>
            <a:off x="3699641" y="6463862"/>
            <a:ext cx="1797269" cy="3941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764166-E1EB-48A1-AB0C-3F9CEE5E184E}"/>
              </a:ext>
            </a:extLst>
          </p:cNvPr>
          <p:cNvSpPr txBox="1"/>
          <p:nvPr/>
        </p:nvSpPr>
        <p:spPr>
          <a:xfrm>
            <a:off x="8581678" y="6380933"/>
            <a:ext cx="562322" cy="3941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192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Expressive Arts and Design : Being Imaginative and Creative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Sally Spring</cp:lastModifiedBy>
  <cp:revision>148</cp:revision>
  <cp:lastPrinted>2021-08-09T16:12:22Z</cp:lastPrinted>
  <dcterms:created xsi:type="dcterms:W3CDTF">2019-01-14T16:39:51Z</dcterms:created>
  <dcterms:modified xsi:type="dcterms:W3CDTF">2021-09-16T20:16:53Z</dcterms:modified>
</cp:coreProperties>
</file>