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Personal, Social, </a:t>
            </a:r>
            <a:r>
              <a:rPr lang="en-GB" altLang="en-US" sz="2000" b="1">
                <a:solidFill>
                  <a:srgbClr val="A14824"/>
                </a:solidFill>
                <a:latin typeface="Century Gothic" panose="020B0502020202020204" pitchFamily="34" charset="0"/>
              </a:rPr>
              <a:t>Emotional Development </a:t>
            </a:r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Managing Self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026228"/>
              </p:ext>
            </p:extLst>
          </p:nvPr>
        </p:nvGraphicFramePr>
        <p:xfrm>
          <a:off x="220230" y="549279"/>
          <a:ext cx="8896350" cy="634895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07796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089969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2815804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2282781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90369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310346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Shows their confidence and self-esteem through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being outgoing towards people, taking risks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trying new things or new social situations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being able to express their needs and ask adults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 help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Offer help with activities when asked but not before and see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struggle and mistakes as important parts of learning.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experiences and activities that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challenging but achievable.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confident to try new activities and show independence, resilience and perseverance in the face of challenge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174795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Understands that expectations vary depending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on different events, social situations and changes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 routine, and becomes more able to adapt their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behaviour in favourable conditions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Discuss rules and fairness with young children and show positive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appreciation of young children’s pro-social behaviours of kindness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helpfulness for example.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reasons for rules, know right from wrong and try to behave accordingly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402246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Attempts to repair a relationship or situation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where they have caused upset and understands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how their actions impact other people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Offer environments that include stimulating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challenging spaces but also calm and comfortable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spaces.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their own basic hygiene and personal needs, including dressing, going to the toilet and understanding the importance of healthy food choices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517640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Has a clear idea about what they want to do in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their play and how they want to go about it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• Shows confidence in choosing resources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perseverance in carrying out a chosen activity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Notice and appreciate young children’s efforts not just their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achievements, encouraging their inner motivation rather than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just for your approval or a sticker.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9F54574-7E8F-4D79-9DF7-8513DFF91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785" y="4673600"/>
            <a:ext cx="1849795" cy="218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13F95B-F1FF-427A-A4FC-CBFBC84EA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912" y="1902692"/>
            <a:ext cx="1956232" cy="19562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C4628E-A8F0-49C7-BCA4-C05ED9222643}"/>
              </a:ext>
            </a:extLst>
          </p:cNvPr>
          <p:cNvSpPr txBox="1"/>
          <p:nvPr/>
        </p:nvSpPr>
        <p:spPr>
          <a:xfrm>
            <a:off x="3713018" y="6576291"/>
            <a:ext cx="295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290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Personal, Social, Emotional Development : Managing 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119</cp:revision>
  <dcterms:created xsi:type="dcterms:W3CDTF">2019-01-14T16:39:51Z</dcterms:created>
  <dcterms:modified xsi:type="dcterms:W3CDTF">2021-09-16T20:25:17Z</dcterms:modified>
</cp:coreProperties>
</file>