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Literacy : Reading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484460"/>
              </p:ext>
            </p:extLst>
          </p:nvPr>
        </p:nvGraphicFramePr>
        <p:xfrm>
          <a:off x="457200" y="549275"/>
          <a:ext cx="8374379" cy="60509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60301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2750161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Knows that print carries meaning and, in English, is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read from left to right and top to bottom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Begins to develop phonological and phonemic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awareness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 Shows awareness of rhyme and alliteration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 Recognises rhythm in spoken words, songs,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poems and rhymes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- Claps or taps the syllables in words during sound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play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Hears and says the initial sound in words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Begins to segment the sounds in simple words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blend them together and knows which letters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represent some of them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 Starts to link sounds to letters, naming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sounding the letters of the alphabet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 Begins to link sounds to some frequently used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digraphs, e.g. </a:t>
                      </a:r>
                      <a:r>
                        <a:rPr lang="en-GB" sz="900" b="0" i="1" u="none" strike="noStrike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</a:t>
                      </a:r>
                      <a:r>
                        <a:rPr lang="en-GB" sz="900" b="0" i="1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900" b="0" i="1" u="none" strike="noStrike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900" b="0" i="1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900" b="0" i="1" u="none" strike="noStrike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ee</a:t>
                      </a:r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b="1" dirty="0">
                        <a:solidFill>
                          <a:srgbClr val="A14824"/>
                        </a:solidFill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Ensure children can see written text, e.g. use big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books, and model the language of print, such as</a:t>
                      </a:r>
                    </a:p>
                    <a:p>
                      <a:r>
                        <a:rPr lang="en-GB" sz="900" b="0" i="1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letter, word, page, beginning, end, first, last, middle.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Provide a range of resources in play areas, such as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empty cereal packets, labels and signs that children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become familiar with and include in their play.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Play games to help children make links between letters (graphemes)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and speech sounds (phonemes), such as letter bingo and linking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actions with sounds.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Say a sound for each letter in the alphabet and at least 10 digraphs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990646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Joins in with repeated refrains and anticipates key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events and phrases in rhymes and stories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Begins to be aware of the way stories are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structured, and to tell own stories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Talks about events and principal characters in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stories and suggests how the story might end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Discuss with children the characters and events in books being read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 them.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Encourage children to predict outcomes, to think of alternative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endings and to compare story plots and the feelings of characters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with their own experiences.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Read words consistent with their phonic knowledge by sound-blending;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22490"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Looks at and enjoys print and digital books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independently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fact and fiction books and possibly </a:t>
                      </a:r>
                      <a:r>
                        <a:rPr lang="en-GB" sz="900" b="0" i="0" u="none" strike="noStrike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ebooks</a:t>
                      </a:r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that children can access independently in all areas,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e.g. construction area as well as the book area.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dirty="0"/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818349"/>
                  </a:ext>
                </a:extLst>
              </a:tr>
              <a:tr h="11916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Read aloud simple sentences and books that are consistent with their phonic knowledge, including some common exception words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B532BC5-4D09-4B31-A857-25D32AA9F51F}"/>
              </a:ext>
            </a:extLst>
          </p:cNvPr>
          <p:cNvSpPr txBox="1"/>
          <p:nvPr/>
        </p:nvSpPr>
        <p:spPr>
          <a:xfrm>
            <a:off x="3713018" y="6600221"/>
            <a:ext cx="177338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E649B6-06E8-4D55-B88A-D04B71B7EADF}"/>
              </a:ext>
            </a:extLst>
          </p:cNvPr>
          <p:cNvSpPr txBox="1"/>
          <p:nvPr/>
        </p:nvSpPr>
        <p:spPr>
          <a:xfrm>
            <a:off x="8663709" y="6382327"/>
            <a:ext cx="480291" cy="4185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2913</TotalTime>
  <Words>408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Literacy : Reading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132</cp:revision>
  <cp:lastPrinted>2021-08-09T16:12:22Z</cp:lastPrinted>
  <dcterms:created xsi:type="dcterms:W3CDTF">2019-01-14T16:39:51Z</dcterms:created>
  <dcterms:modified xsi:type="dcterms:W3CDTF">2021-09-16T20:17:58Z</dcterms:modified>
</cp:coreProperties>
</file>