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64E"/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239" autoAdjust="0"/>
  </p:normalViewPr>
  <p:slideViewPr>
    <p:cSldViewPr snapToGrid="0">
      <p:cViewPr varScale="1">
        <p:scale>
          <a:sx n="73" d="100"/>
          <a:sy n="73" d="100"/>
        </p:scale>
        <p:origin x="176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10/23/2022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10/23/2022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10/23/2022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10/23/2022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22238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0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Bonfire Night and the Great Fire of London History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452080"/>
              </p:ext>
            </p:extLst>
          </p:nvPr>
        </p:nvGraphicFramePr>
        <p:xfrm>
          <a:off x="113705" y="519127"/>
          <a:ext cx="8867774" cy="629732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7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2585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0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Gunpowder Plot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name given to the plot to blow up the Houses of Parliament in 1605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15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rgbClr val="92D050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6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entury Gothic" pitchFamily="34"/>
                        </a:rPr>
                        <a:t>Exciting Books to read: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Guy Fawkes attempted to carry out The Gunpowder Plot on 5</a:t>
                      </a:r>
                      <a:r>
                        <a:rPr lang="en-GB" sz="900" baseline="300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November 1605. He was attempting to blow up the House of Parliament and King James I.</a:t>
                      </a:r>
                    </a:p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.</a:t>
                      </a:r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257">
                <a:tc rowSpan="2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</a:t>
                      </a:r>
                      <a:r>
                        <a:rPr lang="en-GB" sz="1000" b="1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lot</a:t>
                      </a:r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secret plan 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741738"/>
                  </a:ext>
                </a:extLst>
              </a:tr>
              <a:tr h="258764">
                <a:tc vMerge="1">
                  <a:txBody>
                    <a:bodyPr/>
                    <a:lstStyle/>
                    <a:p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Gunpowder Plot was organised by Robert Catesby who was a Catholic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982514"/>
                  </a:ext>
                </a:extLst>
              </a:tr>
              <a:tr h="36856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treason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latin typeface="Century Gothic" panose="020B0502020202020204" pitchFamily="34" charset="0"/>
                      </a:endParaRPr>
                    </a:p>
                    <a:p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crime of betraying your country</a:t>
                      </a:r>
                    </a:p>
                    <a:p>
                      <a:pPr lvl="0"/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Keeping healthy includes looking after our mental health. Doing things that we enjoy releases chemicals in our brains which make us happy.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75">
                <a:tc vMerge="1">
                  <a:txBody>
                    <a:bodyPr/>
                    <a:lstStyle/>
                    <a:p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The Gunpowder plot failed and all 13 involved were executed. We celebrate Bonfire Night to remember the failure of the plot.</a:t>
                      </a:r>
                      <a:endParaRPr lang="en-GB" sz="900" dirty="0"/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418985"/>
                  </a:ext>
                </a:extLst>
              </a:tr>
              <a:tr h="386415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Catholic 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member of the Catholic Church</a:t>
                      </a:r>
                    </a:p>
                    <a:p>
                      <a:endParaRPr lang="en-GB" sz="10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endParaRPr lang="en-GB" sz="10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619084"/>
                  </a:ext>
                </a:extLst>
              </a:tr>
              <a:tr h="341551">
                <a:tc rowSpan="2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Protestant 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Christian who belongs to the branch of the Christian Church that separated from the Catholic Church in the 16th century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endParaRPr lang="en-GB" sz="10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613091"/>
                  </a:ext>
                </a:extLst>
              </a:tr>
              <a:tr h="342078">
                <a:tc vMerge="1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Protestant 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shop selling meat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Great Fire of London began on 2</a:t>
                      </a:r>
                      <a:r>
                        <a:rPr lang="en-GB" sz="900" b="0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nd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September  1666. It spread quickly because the houses were close together and made of wood. The fire appliances of the time could not cope with the fire.</a:t>
                      </a:r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748470"/>
                  </a:ext>
                </a:extLst>
              </a:tr>
              <a:tr h="832236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Stuarts 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The Stuarts reigned from 1603AD until 1714AD, more than a hundred years. At the time of the fire King Charles the second was king.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991061"/>
                  </a:ext>
                </a:extLst>
              </a:tr>
              <a:tr h="83738">
                <a:tc rowSpan="2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Pudding Lane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The street where the fire started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dirty="0"/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000083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High Street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A line of shops selling everyday items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latin typeface="Century Gothic" panose="020B0502020202020204" pitchFamily="34" charset="0"/>
                        </a:rPr>
                        <a:t>The fire lasted for 4 days and destroyed large areas of London, making thousands of people homeless</a:t>
                      </a: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. It began on 2nd September 1666AD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26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Thames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The river that runs through London and where the firefighters got water from.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Our grandparents went into shops to buy things, home delivery and internet shopping had not been invented. Some people used greengrocers, bakeries and butchers rather than supermarkets.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9408"/>
                  </a:ext>
                </a:extLst>
              </a:tr>
              <a:tr h="23292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Balanced diet</a:t>
                      </a:r>
                    </a:p>
                    <a:p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A diet that has foods from the five different food groups – starchy food, protein, dairy, fruit and vegetables, oils and fats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latin typeface="Century Gothic" panose="020B0502020202020204" pitchFamily="34" charset="0"/>
                        </a:rPr>
                        <a:t>A  man called Samuel Pepys kept a diary of the events and that is one of the reasons we know about what happened.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91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bakery</a:t>
                      </a:r>
                      <a:endParaRPr lang="en-GB" sz="10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The shop where the fire started. Thomas </a:t>
                      </a:r>
                      <a:r>
                        <a:rPr lang="en-GB" sz="1000" dirty="0" err="1">
                          <a:latin typeface="Century Gothic" panose="020B0502020202020204" pitchFamily="34" charset="0"/>
                        </a:rPr>
                        <a:t>Farynor</a:t>
                      </a: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, the owner, said he had put out the fires in the ovens before he left the bakery.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546198"/>
                  </a:ext>
                </a:extLst>
              </a:tr>
              <a:tr h="6558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latin typeface="Century Gothic" panose="020B0502020202020204" pitchFamily="34" charset="0"/>
                        </a:rPr>
                        <a:t>The fire started in a bakery in Pudding Lane in London. The bakery belonged to Thomas </a:t>
                      </a:r>
                      <a:r>
                        <a:rPr lang="en-GB" sz="900" dirty="0" err="1">
                          <a:latin typeface="Century Gothic" panose="020B0502020202020204" pitchFamily="34" charset="0"/>
                        </a:rPr>
                        <a:t>Farynor</a:t>
                      </a: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326957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70DF8E83-5BBB-413B-AE2C-BE2897E86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5843" y="1011252"/>
            <a:ext cx="2469064" cy="143698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E142BB-E18D-4316-8DE3-3FD1274A25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385" b="51380"/>
          <a:stretch/>
        </p:blipFill>
        <p:spPr>
          <a:xfrm>
            <a:off x="3895214" y="3141408"/>
            <a:ext cx="2010322" cy="253672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4992</TotalTime>
  <Words>331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Bonfire Night and the Great Fire of London History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Sally Spring</cp:lastModifiedBy>
  <cp:revision>327</cp:revision>
  <dcterms:created xsi:type="dcterms:W3CDTF">2018-11-22T20:08:20Z</dcterms:created>
  <dcterms:modified xsi:type="dcterms:W3CDTF">2022-10-23T11:09:44Z</dcterms:modified>
</cp:coreProperties>
</file>