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5/30/2022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Mini-Worlds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39779"/>
              </p:ext>
            </p:extLst>
          </p:nvPr>
        </p:nvGraphicFramePr>
        <p:xfrm>
          <a:off x="142876" y="718758"/>
          <a:ext cx="8867774" cy="606596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494">
                <a:tc gridSpan="3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Simple food chains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Mini-worlds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55">
                <a:tc rowSpan="4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55">
                <a:tc gridSpan="3"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food chain is made up of animals and plants. It shows what each animal eats.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42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Herbivores are animals which feed on plants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005"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Omnivores are animals which eat both meat and plants 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eg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foxes and humans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SSubj</a:t>
                      </a:r>
                      <a:endParaRPr lang="en-GB" sz="12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carnivore is an animal which eats other animals ( meat)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262575"/>
                  </a:ext>
                </a:extLst>
              </a:tr>
              <a:tr h="2547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place which provides everything a living thing needs to survive : food, water, air and shelter.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mammal is an animal which gives birth to live young which drink milk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habitat contains all the elements needed for an animal to survive : food, water, shelter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98156"/>
                  </a:ext>
                </a:extLst>
              </a:tr>
              <a:tr h="219958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extinct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or plant which was alive but now there are no more of them living on planet Earth,,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3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Fossils are the remains of plants or animals which lived a long time ago.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75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fossil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Fossils are the remains of plants or animals which lived a long time ago. Often their remains are left as an imprint in rocks.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97875"/>
                  </a:ext>
                </a:extLst>
              </a:tr>
              <a:tr h="294727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animal is alive if it eats food, breathes and has young.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54258"/>
                  </a:ext>
                </a:extLst>
              </a:tr>
              <a:tr h="286927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food chain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This describes what each animal eats. Arrows are used to show which animal eats what.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71728"/>
                  </a:ext>
                </a:extLst>
              </a:tr>
              <a:tr h="150675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>
                          <a:latin typeface="+mj-lt"/>
                        </a:rPr>
                        <a:t>A lifecycle describes the journey of a living thing from beginning to end.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14981"/>
                  </a:ext>
                </a:extLst>
              </a:tr>
              <a:tr h="619817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lifecycle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describes how a living thing begins life, grows and matures 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494958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9288DD2-BC3F-74F6-C266-A140C8BB4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637" y="4045528"/>
            <a:ext cx="2253672" cy="1935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637B7A-2025-B3F9-2725-C6552F3E6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6" y="1113703"/>
            <a:ext cx="6285633" cy="11122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222988-4770-81C7-DEBA-2CE6C74B5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637" y="3595445"/>
            <a:ext cx="3514725" cy="3567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458D3DA-596C-1F34-E844-06F821C2DF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637" y="2354574"/>
            <a:ext cx="6024563" cy="111226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48</TotalTime>
  <Words>224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Mini-Worlds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323</cp:revision>
  <dcterms:created xsi:type="dcterms:W3CDTF">2018-11-22T20:08:20Z</dcterms:created>
  <dcterms:modified xsi:type="dcterms:W3CDTF">2022-05-30T16:16:01Z</dcterms:modified>
</cp:coreProperties>
</file>