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5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2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10/22/2022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10/22/2022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10/22/2022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10/22/2022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22238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Materials Monster 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8454261"/>
              </p:ext>
            </p:extLst>
          </p:nvPr>
        </p:nvGraphicFramePr>
        <p:xfrm>
          <a:off x="142874" y="676279"/>
          <a:ext cx="8867774" cy="613862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26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3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3078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Materials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387">
                <a:tc rowSpan="2"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Materials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Something that an object is or can be made from, e.g. a saucepan can be made from metal.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14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690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identify and compare the suitability of a variety of everyday materials, including wood, metal, plastic, glass, brick, rock, paper and cardboard for particular uses</a:t>
                      </a:r>
                      <a:endParaRPr lang="en-GB" sz="1000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76391"/>
                  </a:ext>
                </a:extLst>
              </a:tr>
              <a:tr h="33040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Properties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solidFill>
                          <a:srgbClr val="00B050"/>
                        </a:solidFill>
                      </a:endParaRPr>
                    </a:p>
                    <a:p>
                      <a:endParaRPr lang="en-GB" sz="1100" b="1" dirty="0">
                        <a:solidFill>
                          <a:srgbClr val="00B05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The characteristics of a material, e.g. glass can be transparent. Transparent is the property.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Keeping healthy includes looking after our mental health. Doing things that we enjoy releases chemicals in our brains which make us happy.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454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lvl="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know that the shape of solid objects can be changed by squashing, bending, twisting and stretching materials</a:t>
                      </a:r>
                      <a:endParaRPr lang="en-GB" sz="1000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48583"/>
                  </a:ext>
                </a:extLst>
              </a:tr>
              <a:tr h="493475">
                <a:tc rowSpan="2"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Man made</a:t>
                      </a:r>
                    </a:p>
                    <a:p>
                      <a:r>
                        <a:rPr lang="en-GB" sz="1100" b="1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resources</a:t>
                      </a:r>
                      <a:endParaRPr lang="en-GB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material or resource which is manufactured or made by humans often in factories. The material is not natural.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Our bodies need healthy food and drink to develop and grow. We need a balanced diet with enough energy, protein, calcium, fibre, vitamins and minerals to keep us well,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31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describe the properties of materials using the terms  </a:t>
                      </a:r>
                      <a:r>
                        <a:rPr lang="en-GB" sz="1000" kern="12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waterproof,absorbent</a:t>
                      </a: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windproof, transparent</a:t>
                      </a:r>
                      <a:r>
                        <a:rPr lang="en-GB" sz="10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opaque, </a:t>
                      </a: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smooth, flexible and rigid.</a:t>
                      </a:r>
                      <a:endParaRPr lang="en-GB" sz="1600" dirty="0">
                        <a:solidFill>
                          <a:srgbClr val="7FC184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572045"/>
                  </a:ext>
                </a:extLst>
              </a:tr>
              <a:tr h="415762">
                <a:tc rowSpan="2"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Natural resources</a:t>
                      </a:r>
                      <a:endParaRPr lang="en-GB" sz="1100" b="1" dirty="0">
                        <a:solidFill>
                          <a:srgbClr val="00B050"/>
                        </a:solidFill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1000" b="0" i="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Natural resources are materials that are 'naturally' found around us. We may have to dig them out of the ground, grow them, or take them from living things.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GB" sz="1600" dirty="0">
                        <a:solidFill>
                          <a:srgbClr val="7FC184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922105"/>
                  </a:ext>
                </a:extLst>
              </a:tr>
              <a:tr h="4241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Natural resources</a:t>
                      </a:r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Natural resources are materials that are 'naturally' found around us. We may have to dig them out of the ground, grow them, or take them from living things.</a:t>
                      </a:r>
                      <a:endParaRPr lang="en-GB" sz="1000" b="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I can name different materials – plastic, wood, metal, glass, fabric, pottery. I can identify what some objects are made from by using my senses.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241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Absorbent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material which will soak up water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37438"/>
                  </a:ext>
                </a:extLst>
              </a:tr>
              <a:tr h="196241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Waterproof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material which does not absorb water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249388"/>
                  </a:ext>
                </a:extLst>
              </a:tr>
              <a:tr h="444050">
                <a:tc>
                  <a:txBody>
                    <a:bodyPr/>
                    <a:lstStyle/>
                    <a:p>
                      <a:r>
                        <a:rPr lang="en-GB" sz="1100" b="1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Rigid</a:t>
                      </a:r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material which can not be bent, squashed, stretched, twisted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know which materials can be bent, twisted, squashed and stretched. I can use terms rigid and flexible to describe materials which can and can not be made to change shape.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2014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Flexible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material which can  be bent, squashed, stretched, twisted</a:t>
                      </a:r>
                    </a:p>
                    <a:p>
                      <a:pPr lvl="0"/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46936224"/>
                  </a:ext>
                </a:extLst>
              </a:tr>
              <a:tr h="352572">
                <a:tc>
                  <a:txBody>
                    <a:bodyPr/>
                    <a:lstStyle/>
                    <a:p>
                      <a:r>
                        <a:rPr lang="en-GB" sz="1100" b="1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Transparent</a:t>
                      </a:r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material which you can see through</a:t>
                      </a:r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 know  how metal, glass, wood and plastic can be manufactured into everyday products, 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492254"/>
                  </a:ext>
                </a:extLst>
              </a:tr>
              <a:tr h="493173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Opaque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material which you can not see through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6171501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59E4801-ECCD-64CA-48DC-7097E72C3A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162" y="1320044"/>
            <a:ext cx="2716736" cy="152973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24546A9-7E44-DCA7-15C6-8A75CF7EA4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093" y="2911691"/>
            <a:ext cx="2154874" cy="231581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148E7DF-687F-670B-5493-1F0DDCEC66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5210" y="5289426"/>
            <a:ext cx="2623577" cy="1417652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4872</TotalTime>
  <Words>339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Materials Monster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Sally Spring</cp:lastModifiedBy>
  <cp:revision>320</cp:revision>
  <dcterms:created xsi:type="dcterms:W3CDTF">2018-11-22T20:08:20Z</dcterms:created>
  <dcterms:modified xsi:type="dcterms:W3CDTF">2022-10-22T16:01:44Z</dcterms:modified>
</cp:coreProperties>
</file>