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Understanding the World : People, Culture and communities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812836"/>
              </p:ext>
            </p:extLst>
          </p:nvPr>
        </p:nvGraphicFramePr>
        <p:xfrm>
          <a:off x="464820" y="549274"/>
          <a:ext cx="8366759" cy="627855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78892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583180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432559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0111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9101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Draw information from a simple map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Draw children’s attention to their immediate environment introducing and modelling new vocabulary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Familiarise them with the name of the road, village, town, city the school is located in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Look at aerial views of the school setting and note features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Offer opportunities to make simple maps of their immediate environment and maps from imaginary story settings that they are familiar with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Describe their immediate environment using knowledge from observation, discussion, stories, non-fiction texts and maps;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393127"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Understand that some places are special to members of their community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Recognise that people have different beliefs and celebrate special times in different ways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Name and explain the purpose of places of worship and places of local importance to the community 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Take children to places of worship and places of local importance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Invite visitors from different religious and cultural </a:t>
                      </a:r>
                      <a:r>
                        <a:rPr lang="en-GB" sz="900" dirty="0" err="1">
                          <a:latin typeface="+mj-lt"/>
                        </a:rPr>
                        <a:t>communiities</a:t>
                      </a:r>
                      <a:r>
                        <a:rPr lang="en-GB" sz="900" dirty="0">
                          <a:latin typeface="+mj-lt"/>
                        </a:rPr>
                        <a:t> into the classroom to share their experiences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  <a:p>
                      <a:r>
                        <a:rPr lang="en-GB" sz="900" dirty="0">
                          <a:latin typeface="+mj-lt"/>
                        </a:rPr>
                        <a:t>Weave opportunities for children to engage with religious and cultural communities in their practices throughout the curriculum at appropriate times of the year,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Know some similarities and differences between different religious and cultural communities in this country, drawing on their experiences and what has been read in class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12297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Explain some similarities and differences between life in this country and life in other countries, drawing on knowledge from stories, non-fiction texts and – when appropriate – maps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  <a:tr h="1555555"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Recognise some similarities and differences between life in this country and life in other countries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latin typeface="+mj-lt"/>
                        </a:rPr>
                        <a:t>Teach children about places in the world that contrast with our location</a:t>
                      </a:r>
                    </a:p>
                    <a:p>
                      <a:r>
                        <a:rPr lang="en-GB" sz="900" dirty="0">
                          <a:latin typeface="+mj-lt"/>
                        </a:rPr>
                        <a:t>Use relevant vocabulary to describe contrasting locations</a:t>
                      </a:r>
                    </a:p>
                    <a:p>
                      <a:r>
                        <a:rPr lang="en-GB" sz="900" dirty="0">
                          <a:latin typeface="+mj-lt"/>
                        </a:rPr>
                        <a:t>Use images, video clips, books and other resources to bring the wider world into the classroom</a:t>
                      </a:r>
                    </a:p>
                    <a:p>
                      <a:r>
                        <a:rPr lang="en-GB" sz="900" dirty="0">
                          <a:latin typeface="+mj-lt"/>
                        </a:rPr>
                        <a:t>Avoid stereotyping and explain how lives can be different in terms of travel to school, what they eat, where they live and so on</a:t>
                      </a:r>
                    </a:p>
                    <a:p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512770"/>
                  </a:ext>
                </a:extLst>
              </a:tr>
            </a:tbl>
          </a:graphicData>
        </a:graphic>
      </p:graphicFrame>
      <p:pic>
        <p:nvPicPr>
          <p:cNvPr id="12" name="Picture 11">
            <a:extLst>
              <a:ext uri="{FF2B5EF4-FFF2-40B4-BE49-F238E27FC236}">
                <a16:creationId xmlns:a16="http://schemas.microsoft.com/office/drawing/2014/main" id="{259A1105-8489-4CF3-BEC3-396B8E5EE0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1630" y="1407795"/>
            <a:ext cx="1228725" cy="115252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77AE99-8319-4685-BAA1-8B17DD8F9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7859" y="2650145"/>
            <a:ext cx="1231321" cy="106941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4CF21E0-5B69-4985-9C9D-6FCF221D7A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4614" y="3809387"/>
            <a:ext cx="1236193" cy="1417320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627A4CE-8F3E-484C-9FBC-B213D8DEE1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1015" y="5316532"/>
            <a:ext cx="1299340" cy="13443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B332010-35E5-49EC-8CE2-8F7B731AB81C}"/>
              </a:ext>
            </a:extLst>
          </p:cNvPr>
          <p:cNvSpPr txBox="1"/>
          <p:nvPr/>
        </p:nvSpPr>
        <p:spPr>
          <a:xfrm>
            <a:off x="3713018" y="6548582"/>
            <a:ext cx="180109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E07371-948F-40E2-BF28-4C363EC240CB}"/>
              </a:ext>
            </a:extLst>
          </p:cNvPr>
          <p:cNvSpPr txBox="1"/>
          <p:nvPr/>
        </p:nvSpPr>
        <p:spPr>
          <a:xfrm>
            <a:off x="8679180" y="6475774"/>
            <a:ext cx="372456" cy="38222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2993</TotalTime>
  <Words>336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Understanding the World : People, Culture and communities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142</cp:revision>
  <cp:lastPrinted>2021-08-09T16:12:22Z</cp:lastPrinted>
  <dcterms:created xsi:type="dcterms:W3CDTF">2019-01-14T16:39:51Z</dcterms:created>
  <dcterms:modified xsi:type="dcterms:W3CDTF">2021-09-16T20:27:44Z</dcterms:modified>
</cp:coreProperties>
</file>