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797675" cy="987266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77925" y="1233488"/>
            <a:ext cx="4441825" cy="3332162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20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Understanding the World : People, Culture and communities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812836"/>
              </p:ext>
            </p:extLst>
          </p:nvPr>
        </p:nvGraphicFramePr>
        <p:xfrm>
          <a:off x="464820" y="549274"/>
          <a:ext cx="8366759" cy="627855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788920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2583180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1432559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801112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linked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rgbClr val="A14824"/>
                          </a:solidFill>
                          <a:latin typeface="Century Gothic" pitchFamily="34"/>
                        </a:rPr>
                        <a:t>Early Learning Goals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Books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19101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Draw information from a simple map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Draw children’s attention to their immediate environment introducing and modelling new vocabulary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Familiarise them with the name of the road, village, town, city the school is located in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Look at aerial views of the school setting and note features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Offer opportunities to make simple maps of their immediate environment and maps from imaginary story settings that they are familiar with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Describe their immediate environment using knowledge from observation, discussion, stories, non-fiction texts and maps;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1393127">
                <a:tc rowSpan="2"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Understand that some places are special to members of their community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Recognise that people have different beliefs and celebrate special times in different ways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900" dirty="0">
                          <a:latin typeface="+mj-lt"/>
                        </a:rPr>
                        <a:t>Name and explain the purpose of places of worship and places of local importance to the community </a:t>
                      </a:r>
                    </a:p>
                    <a:p>
                      <a:endParaRPr lang="en-GB" sz="900" dirty="0">
                        <a:latin typeface="+mj-lt"/>
                      </a:endParaRPr>
                    </a:p>
                    <a:p>
                      <a:r>
                        <a:rPr lang="en-GB" sz="900" dirty="0">
                          <a:latin typeface="+mj-lt"/>
                        </a:rPr>
                        <a:t>Take children to places of worship and places of local importance</a:t>
                      </a:r>
                    </a:p>
                    <a:p>
                      <a:endParaRPr lang="en-GB" sz="900" dirty="0">
                        <a:latin typeface="+mj-lt"/>
                      </a:endParaRPr>
                    </a:p>
                    <a:p>
                      <a:r>
                        <a:rPr lang="en-GB" sz="900" dirty="0">
                          <a:latin typeface="+mj-lt"/>
                        </a:rPr>
                        <a:t>Invite visitors from different religious and cultural </a:t>
                      </a:r>
                      <a:r>
                        <a:rPr lang="en-GB" sz="900" dirty="0" err="1">
                          <a:latin typeface="+mj-lt"/>
                        </a:rPr>
                        <a:t>communiities</a:t>
                      </a:r>
                      <a:r>
                        <a:rPr lang="en-GB" sz="900" dirty="0">
                          <a:latin typeface="+mj-lt"/>
                        </a:rPr>
                        <a:t> into the classroom to share their experiences</a:t>
                      </a:r>
                    </a:p>
                    <a:p>
                      <a:endParaRPr lang="en-GB" sz="900" dirty="0">
                        <a:latin typeface="+mj-lt"/>
                      </a:endParaRPr>
                    </a:p>
                    <a:p>
                      <a:r>
                        <a:rPr lang="en-GB" sz="900" dirty="0">
                          <a:latin typeface="+mj-lt"/>
                        </a:rPr>
                        <a:t>Weave opportunities for children to engage with religious and cultural communities in their practices throughout the curriculum at appropriate times of the year,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Know some similarities and differences between different religious and cultural communities in this country, drawing on their experiences and what has been read in class</a:t>
                      </a:r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7521224"/>
                  </a:ext>
                </a:extLst>
              </a:tr>
              <a:tr h="12297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Explain some similarities and differences between life in this country and life in other countries, drawing on knowledge from stories, non-fiction texts and – when appropriate – maps</a:t>
                      </a:r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770136"/>
                  </a:ext>
                </a:extLst>
              </a:tr>
              <a:tr h="155555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+mj-lt"/>
                        </a:rPr>
                        <a:t>Recognise some similarities and differences between life in this country and life in other countries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+mj-lt"/>
                        </a:rPr>
                        <a:t>Teach children about places in the world that contrast with our location</a:t>
                      </a:r>
                    </a:p>
                    <a:p>
                      <a:r>
                        <a:rPr lang="en-GB" sz="900" dirty="0">
                          <a:latin typeface="+mj-lt"/>
                        </a:rPr>
                        <a:t>Use relevant vocabulary to describe contrasting locations</a:t>
                      </a:r>
                    </a:p>
                    <a:p>
                      <a:r>
                        <a:rPr lang="en-GB" sz="900" dirty="0">
                          <a:latin typeface="+mj-lt"/>
                        </a:rPr>
                        <a:t>Use images, video clips, books and other resources to bring the wider world into the classroom</a:t>
                      </a:r>
                    </a:p>
                    <a:p>
                      <a:r>
                        <a:rPr lang="en-GB" sz="900" dirty="0">
                          <a:latin typeface="+mj-lt"/>
                        </a:rPr>
                        <a:t>Avoid stereotyping and explain how lives can be different in terms of travel to school, what they eat, where they live and so on</a:t>
                      </a:r>
                    </a:p>
                    <a:p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6512770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259A1105-8489-4CF3-BEC3-396B8E5EE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1630" y="1407795"/>
            <a:ext cx="1228725" cy="11525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D77AE99-8319-4685-BAA1-8B17DD8F9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859" y="2650145"/>
            <a:ext cx="1231321" cy="106941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4CF21E0-5B69-4985-9C9D-6FCF221D7A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4614" y="3809387"/>
            <a:ext cx="1236193" cy="141732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627A4CE-8F3E-484C-9FBC-B213D8DEE1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1015" y="5316532"/>
            <a:ext cx="1299340" cy="13443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332010-35E5-49EC-8CE2-8F7B731AB81C}"/>
              </a:ext>
            </a:extLst>
          </p:cNvPr>
          <p:cNvSpPr txBox="1"/>
          <p:nvPr/>
        </p:nvSpPr>
        <p:spPr>
          <a:xfrm>
            <a:off x="3713018" y="6548582"/>
            <a:ext cx="18010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E07371-948F-40E2-BF28-4C363EC240CB}"/>
              </a:ext>
            </a:extLst>
          </p:cNvPr>
          <p:cNvSpPr txBox="1"/>
          <p:nvPr/>
        </p:nvSpPr>
        <p:spPr>
          <a:xfrm>
            <a:off x="8679180" y="6475774"/>
            <a:ext cx="372456" cy="3822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2993</TotalTime>
  <Words>336</Words>
  <Application>Microsoft Office PowerPoint</Application>
  <PresentationFormat>On-screen Show (4:3)</PresentationFormat>
  <Paragraphs>47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Understanding the World : People, Culture and communities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142</cp:revision>
  <cp:lastPrinted>2021-08-09T16:12:22Z</cp:lastPrinted>
  <dcterms:created xsi:type="dcterms:W3CDTF">2019-01-14T16:39:51Z</dcterms:created>
  <dcterms:modified xsi:type="dcterms:W3CDTF">2021-09-16T20:27:44Z</dcterms:modified>
</cp:coreProperties>
</file>