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5" r:id="rId2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4" y="-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12/29/2022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63638" y="1241425"/>
            <a:ext cx="4467225" cy="3351213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12/29/2022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12/29/2022</a:t>
            </a:fld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12/29/2022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328198" y="77524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6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People and their Communities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706533"/>
              </p:ext>
            </p:extLst>
          </p:nvPr>
        </p:nvGraphicFramePr>
        <p:xfrm>
          <a:off x="32612" y="556202"/>
          <a:ext cx="9111386" cy="638017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29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2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8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417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maps and fieldwork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471">
                <a:tc rowSpan="3" gridSpan="2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nit: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849">
                <a:tc gridSpan="2"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where we live within the UK and the world on a map.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341">
                <a:tc gridSpan="2"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I know the seas that surround the UK: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the South there is the English Channel; to the East there is the North Sea, to the west there is the Irish Sea and the Atlantic Ocean.</a:t>
                      </a:r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438590"/>
                  </a:ext>
                </a:extLst>
              </a:tr>
              <a:tr h="611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Capital city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London is the capital city of the United Kingdom. A capital city is where the government of a country is based. Millions of people live in cities and it is where big businesses are based.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image to understand by the end of the Celebrations unit: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that a map gives us an aerial view of our world I can make a simple map of our surrounding area and its immediate features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7278"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landmark</a:t>
                      </a:r>
                      <a:endParaRPr lang="en-GB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object or feature of a landscape or town that is easily seen and recognized from a distance, especially one that enables someone to establish their location</a:t>
                      </a:r>
                      <a:endParaRPr lang="en-GB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Where is Gloucestershire ?</a:t>
                      </a:r>
                      <a:endParaRPr lang="en-GB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Amazon Rainforest is in the continent of South America in a country called Brazil. The Awa are a remote tribe that live in the Rainforest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021917"/>
                  </a:ext>
                </a:extLst>
              </a:tr>
              <a:tr h="612685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desert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part of the world which receives very little rainfall and is therefore very dry. Deserts can be hot or cold.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Timbuktu is an ancient city in Mali in the continent of Africa where lots of building are made from mud,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354915"/>
                  </a:ext>
                </a:extLst>
              </a:tr>
              <a:tr h="4182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coast</a:t>
                      </a:r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part of the land adjoining or near the sea.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New York is a large city in the USA, Beijing is a large city in China and Sydney is a large city in Australia.</a:t>
                      </a:r>
                      <a:endParaRPr lang="en-GB" dirty="0"/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44928"/>
                  </a:ext>
                </a:extLst>
              </a:tr>
              <a:tr h="25753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rainforest</a:t>
                      </a:r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dirty="0">
                          <a:latin typeface="Century Gothic" panose="020B0502020202020204" pitchFamily="34" charset="0"/>
                        </a:rPr>
                        <a:t>A thick forest found in hot, wet areas of the world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dirty="0"/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367894"/>
                  </a:ext>
                </a:extLst>
              </a:tr>
              <a:tr h="20728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rainforest</a:t>
                      </a:r>
                    </a:p>
                    <a:p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n-GB" sz="900" dirty="0">
                          <a:latin typeface="Century Gothic" panose="020B0502020202020204" pitchFamily="34" charset="0"/>
                        </a:rPr>
                        <a:t>A thick forest found in hot, wet areas of the world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>
                          <a:latin typeface="Century Gothic" panose="020B0502020202020204" pitchFamily="34" charset="0"/>
                        </a:rPr>
                        <a:t>I know that </a:t>
                      </a:r>
                      <a:r>
                        <a:rPr lang="en-GB" sz="900" dirty="0" err="1">
                          <a:latin typeface="Century Gothic" panose="020B0502020202020204" pitchFamily="34" charset="0"/>
                        </a:rPr>
                        <a:t>Bibury</a:t>
                      </a:r>
                      <a:r>
                        <a:rPr lang="en-GB" sz="900" dirty="0">
                          <a:latin typeface="Century Gothic" panose="020B0502020202020204" pitchFamily="34" charset="0"/>
                        </a:rPr>
                        <a:t> is a village and I can talk about the physical and human features of the area  using the following terms :  River </a:t>
                      </a:r>
                      <a:r>
                        <a:rPr lang="en-GB" sz="900" dirty="0" err="1">
                          <a:latin typeface="Century Gothic" panose="020B0502020202020204" pitchFamily="34" charset="0"/>
                        </a:rPr>
                        <a:t>Coln</a:t>
                      </a:r>
                      <a:r>
                        <a:rPr lang="en-GB" sz="900" dirty="0">
                          <a:latin typeface="Century Gothic" panose="020B0502020202020204" pitchFamily="34" charset="0"/>
                        </a:rPr>
                        <a:t>, stream, wood, field, valley, hills, St Mary’s’ Church, The Swan Hotel, The Trout Farm</a:t>
                      </a:r>
                      <a:r>
                        <a:rPr lang="en-GB" sz="900" baseline="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900" dirty="0">
                          <a:latin typeface="Century Gothic" panose="020B0502020202020204" pitchFamily="34" charset="0"/>
                        </a:rPr>
                        <a:t>post office, </a:t>
                      </a:r>
                      <a:r>
                        <a:rPr lang="en-GB" sz="900" baseline="0" dirty="0">
                          <a:latin typeface="Century Gothic" panose="020B0502020202020204" pitchFamily="34" charset="0"/>
                        </a:rPr>
                        <a:t>The Rack Isle</a:t>
                      </a:r>
                      <a:endParaRPr lang="en-GB" dirty="0"/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11970"/>
                  </a:ext>
                </a:extLst>
              </a:tr>
              <a:tr h="534058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villages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These are small places which are home to a few hundred people. Some villages have a shop but some do not.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9699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Continent </a:t>
                      </a:r>
                    </a:p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any of the world's main continuous expanses of land (Europe, Asia, Africa, North and South America, Australia, Antarctica).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1268F5BE-AA15-4645-B91B-C5167FA52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853" y="1061774"/>
            <a:ext cx="2438400" cy="495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See the source image">
            <a:extLst>
              <a:ext uri="{FF2B5EF4-FFF2-40B4-BE49-F238E27FC236}">
                <a16:creationId xmlns:a16="http://schemas.microsoft.com/office/drawing/2014/main" id="{A2FFAD5B-0829-45F6-BCA2-A1FC8604EEB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08" y="929252"/>
            <a:ext cx="2990850" cy="1722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5577</TotalTime>
  <Words>403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People and their Communities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Sally Spring</cp:lastModifiedBy>
  <cp:revision>331</cp:revision>
  <cp:lastPrinted>2022-06-01T18:52:25Z</cp:lastPrinted>
  <dcterms:created xsi:type="dcterms:W3CDTF">2018-11-22T20:08:20Z</dcterms:created>
  <dcterms:modified xsi:type="dcterms:W3CDTF">2022-12-29T16:49:44Z</dcterms:modified>
</cp:coreProperties>
</file>