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129" autoAdjust="0"/>
  </p:normalViewPr>
  <p:slideViewPr>
    <p:cSldViewPr snapToGrid="0">
      <p:cViewPr varScale="1">
        <p:scale>
          <a:sx n="73" d="100"/>
          <a:sy n="73" d="100"/>
        </p:scale>
        <p:origin x="17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4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Expressive Art and Design : Creating with Materials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270735"/>
              </p:ext>
            </p:extLst>
          </p:nvPr>
        </p:nvGraphicFramePr>
        <p:xfrm>
          <a:off x="471054" y="628075"/>
          <a:ext cx="8201891" cy="611951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7467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3291567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31318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404331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58574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338807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Develops their own ideas through experimentation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with diverse materials, e.g. light, projected image,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loose parts, watercolours, powder paint, to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express and communicate their discoveries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understanding.</a:t>
                      </a:r>
                      <a:endParaRPr lang="en-GB" sz="10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Offer opportunities to encounter and revisit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key materials, e.g. drawing media, paper, paint,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cardboard and clay in order to continue to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develop expertise as tools for expression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communication.</a:t>
                      </a:r>
                      <a:endParaRPr lang="en-GB" sz="10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Safely use and explore a variety of materials, tools and techniques, experimenting with colour, design, texture, form and function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Useful series to introduce KS1 to famous artists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179108">
                <a:tc rowSpan="2"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Uses their increasing knowledge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of tools and materials to explore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their interests and enquiries and develop their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thinking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Use individual, small group, and large group discussion to regularly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engage children in explaining work in progress.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Share their creations, explaining the process they have used;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71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Make use of props and materials when role playing characters in narratives and stories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2765746">
                <a:tc>
                  <a:txBody>
                    <a:bodyPr/>
                    <a:lstStyle/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Supply open-ended props and materials that can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easily be transformed in play</a:t>
                      </a:r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Provide a range of joining materials (e.g. stapler,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masking tape, glue, string, thread, split pins,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treasury tags, card strips) to support children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working in both 2D and 3D</a:t>
                      </a:r>
                      <a:r>
                        <a:rPr lang="en-GB" sz="18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1277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478C3B2-1494-4B14-A950-C394C2BE5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150" y="1644073"/>
            <a:ext cx="1239898" cy="11190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801563-6B3E-42AB-9520-BEA5EB476E06}"/>
              </a:ext>
            </a:extLst>
          </p:cNvPr>
          <p:cNvSpPr txBox="1"/>
          <p:nvPr/>
        </p:nvSpPr>
        <p:spPr>
          <a:xfrm>
            <a:off x="3699641" y="6474372"/>
            <a:ext cx="17762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E7A54-3FEB-4310-9DEC-AD6450DB793F}"/>
              </a:ext>
            </a:extLst>
          </p:cNvPr>
          <p:cNvSpPr txBox="1"/>
          <p:nvPr/>
        </p:nvSpPr>
        <p:spPr>
          <a:xfrm>
            <a:off x="8557048" y="6474372"/>
            <a:ext cx="5869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247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Expressive Art and Design : Creating with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145</cp:revision>
  <cp:lastPrinted>2021-08-09T16:12:22Z</cp:lastPrinted>
  <dcterms:created xsi:type="dcterms:W3CDTF">2019-01-14T16:39:51Z</dcterms:created>
  <dcterms:modified xsi:type="dcterms:W3CDTF">2021-09-16T20:17:28Z</dcterms:modified>
</cp:coreProperties>
</file>