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64" r:id="rId2"/>
  </p:sldIdLst>
  <p:sldSz cx="9144000" cy="6858000" type="screen4x3"/>
  <p:notesSz cx="6797675" cy="987266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FED"/>
    <a:srgbClr val="EDC2B1"/>
    <a:srgbClr val="A14824"/>
    <a:srgbClr val="7C5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8129" autoAdjust="0"/>
  </p:normalViewPr>
  <p:slideViewPr>
    <p:cSldViewPr snapToGrid="0">
      <p:cViewPr varScale="1">
        <p:scale>
          <a:sx n="73" d="100"/>
          <a:sy n="73" d="100"/>
        </p:scale>
        <p:origin x="176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1B15CD-B3BF-4CE7-8A9B-4B38EB2BF46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D04B55-0A96-4223-BD45-7A38A8A9AB9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BDFB27B-4213-485C-A148-AEFB0527EE71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100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77925" y="1233488"/>
            <a:ext cx="4441825" cy="3332162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AF6D2E0-12B7-42CA-B61F-3AEB0281001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482BE-BA66-446C-87E4-18B7D3E78F51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726F7-9AC2-4A75-AC9F-1C7045F1E5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C12ABC26-458D-4F00-BF87-667FCF8FBC0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88099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FC7A4-A4E2-4E98-911E-4339AD83E1F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BA21B1-9C95-4B75-9DCE-802AD16C3A7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CD70C-FE68-47DB-AFD0-19198E48FA2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1F4A5-1344-403B-9581-D9D2BFE004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1961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36000-3108-4B1B-8CEE-1B65CA7F79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E2F34-0A7C-41E7-B3D5-2006109A367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2A455-2832-4F05-8EF4-C32EC4AA6D0E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D4C0D-A835-40A8-96CC-4A126A1CDC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308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6CFB6D-D295-4979-BC72-99D32BDBB9D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EBC13-9AB6-42B2-A47F-D2B7CC136E6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AF9D7-699F-41F1-8989-1FE7C694556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1DC11-8A6D-4756-904A-5F7A5F58BBC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9122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rgbClr val="7FC1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59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59F8D7E-4EAB-4EA4-8CD2-39E759D9D98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6C658B-A3BB-419D-8C73-010AD3AE97D1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2AC60-3C3E-4EDA-AC15-3D5C9992291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2435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96225" y="5349875"/>
            <a:ext cx="12382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E6587015-4307-434D-8B4D-BB7FE2DED83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latin typeface="Century Gothic" pitchFamily="34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4BECD27-CFA7-4081-9BC2-775C3251B713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entury Gothic" pitchFamily="34"/>
              </a:defRPr>
            </a:lvl1pPr>
          </a:lstStyle>
          <a:p>
            <a:pPr>
              <a:defRPr/>
            </a:pPr>
            <a:fld id="{6A00AAFA-506C-499C-A243-6F693D322119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49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F004D-0C83-48CC-87C8-84934B27A9D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1134F-63BE-45B2-95FF-ADCB2508943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1A4E0-37EE-4E8C-BE45-D971818BDDF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55C1B-E7BC-4E10-B96E-0E53F53B1B53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8" name="Footer Placeholder 1"/>
          <p:cNvSpPr txBox="1">
            <a:spLocks/>
          </p:cNvSpPr>
          <p:nvPr userDrawn="1"/>
        </p:nvSpPr>
        <p:spPr>
          <a:xfrm>
            <a:off x="3045426" y="649199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dirty="0"/>
              <a:t>© Focus Education UK Ltd. 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9114" y="6444512"/>
            <a:ext cx="584886" cy="41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34067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0E500-D3DA-4A9E-8372-B747EA4024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16F8E-CCFE-4365-B10F-E324522CB0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74FDF-DF6A-4FF0-A0D3-CC6C59604C43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AE2E3-1837-40A5-94FE-181728FC2F1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28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4020F-07CD-4A49-BB82-645DC263564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B8441-F455-4E85-87FD-6B6C170DDA6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C12C0-58CE-446A-8FA4-9813EF9CEF5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88D3C-C2CE-4564-BCD5-D87F8C1DF728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DD771-3C36-4AD8-8CC9-1FF3FAD6829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605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497E1-CAD0-4F22-BAB0-4C1CC43FFF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FCCD4-FA65-4D2A-B3EE-21A26E9125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13E39-4EA4-4182-A0DD-231D8D7AA92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C57F19-012C-4F06-A53D-2149B193F8D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F2492-1F5D-4BE5-9BF9-E2FA434E498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7B94C-197D-42A1-9093-AF6009BA318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BE5DC-BB5F-4576-A280-C22EF26535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873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1F830-5E9A-4BF8-A331-FCDEBD0B048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80D84-0A77-4850-BFC0-A2AD54AA0C06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94750-1E72-483B-B85E-7EF864735AE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690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109BE-13D4-4C86-9D2E-4D88197D737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2EED5-EAEE-4043-904F-BB8502EF99A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744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2E804-DB8E-49DF-A4B0-A4F5135184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4A997-2F63-475F-8249-A4CEEB5A54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98B6E-B092-4254-A438-889FAC9CFE1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DF6CF-0AF1-413F-9609-49D0099D3AD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80D2C-AC70-457B-AA19-30EF97D5FDB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8196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A19A7-5196-4ECC-B23A-08CF5474FE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14ADBE-5C65-497B-AF1D-9CE0E59F4757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FE2982-8307-4ED6-BACA-AD4891D515C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654C4-1861-426B-B44D-B9EE61F20820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4EE3-D8F1-45B6-988E-FC734E1E067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5021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DBF6B4FE-C7F2-4994-BB12-BB4D517A2EB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7C61D16-7583-49FC-AC4F-CB1111FE15BC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  <p:sldLayoutId id="2147484051" r:id="rId13"/>
  </p:sldLayoutIdLst>
  <p:transition spd="slow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76200" y="57150"/>
            <a:ext cx="8896350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2400" b="1" dirty="0">
                <a:solidFill>
                  <a:srgbClr val="A14824"/>
                </a:solidFill>
                <a:latin typeface="Century Gothic" panose="020B0502020202020204" pitchFamily="34" charset="0"/>
              </a:rPr>
              <a:t>Expressive Art and Design : Creating with Materials</a:t>
            </a: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19CD4200-EED8-46A5-81B6-5DBD0DD2F7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3270735"/>
              </p:ext>
            </p:extLst>
          </p:nvPr>
        </p:nvGraphicFramePr>
        <p:xfrm>
          <a:off x="471054" y="628075"/>
          <a:ext cx="8201891" cy="6119513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974675">
                  <a:extLst>
                    <a:ext uri="{9D8B030D-6E8A-4147-A177-3AD203B41FA5}">
                      <a16:colId xmlns:a16="http://schemas.microsoft.com/office/drawing/2014/main" val="4186730976"/>
                    </a:ext>
                  </a:extLst>
                </a:gridCol>
                <a:gridCol w="3291567">
                  <a:extLst>
                    <a:ext uri="{9D8B030D-6E8A-4147-A177-3AD203B41FA5}">
                      <a16:colId xmlns:a16="http://schemas.microsoft.com/office/drawing/2014/main" val="2628771195"/>
                    </a:ext>
                  </a:extLst>
                </a:gridCol>
                <a:gridCol w="1531318">
                  <a:extLst>
                    <a:ext uri="{9D8B030D-6E8A-4147-A177-3AD203B41FA5}">
                      <a16:colId xmlns:a16="http://schemas.microsoft.com/office/drawing/2014/main" val="308867682"/>
                    </a:ext>
                  </a:extLst>
                </a:gridCol>
                <a:gridCol w="1404331">
                  <a:extLst>
                    <a:ext uri="{9D8B030D-6E8A-4147-A177-3AD203B41FA5}">
                      <a16:colId xmlns:a16="http://schemas.microsoft.com/office/drawing/2014/main" val="3368322103"/>
                    </a:ext>
                  </a:extLst>
                </a:gridCol>
              </a:tblGrid>
              <a:tr h="585740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Selection of linked objectives and ideas for supporting child development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500" b="1" dirty="0">
                          <a:solidFill>
                            <a:srgbClr val="A14824"/>
                          </a:solidFill>
                          <a:latin typeface="Century Gothic" pitchFamily="34"/>
                        </a:rPr>
                        <a:t>Early Learning Goals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Useful Books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88173"/>
                  </a:ext>
                </a:extLst>
              </a:tr>
              <a:tr h="1338807">
                <a:tc>
                  <a:txBody>
                    <a:bodyPr/>
                    <a:lstStyle/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Develops their own ideas through experimentation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with diverse materials, e.g. light, projected image,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loose parts, watercolours, powder paint, to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express and communicate their discoveries and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understanding.</a:t>
                      </a:r>
                      <a:endParaRPr lang="en-GB" sz="10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Offer opportunities to encounter and revisit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key materials, e.g. drawing media, paper, paint,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cardboard and clay in order to continue to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develop expertise as tools for expression and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communication.</a:t>
                      </a:r>
                      <a:endParaRPr lang="en-GB" sz="10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Safely use and explore a variety of materials, tools and techniques, experimenting with colour, design, texture, form and function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100" dirty="0"/>
                        <a:t>Useful series to introduce KS1 to famous artists 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1418414"/>
                  </a:ext>
                </a:extLst>
              </a:tr>
              <a:tr h="1179108">
                <a:tc rowSpan="2">
                  <a:txBody>
                    <a:bodyPr/>
                    <a:lstStyle/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Uses their increasing knowledge and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understanding of tools and materials to explore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their interests and enquiries and develop their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thinking</a:t>
                      </a:r>
                      <a:endParaRPr lang="en-GB" sz="10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Use individual, small group, and large group discussion to regularly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engage children in explaining work in progress.</a:t>
                      </a:r>
                      <a:endParaRPr lang="en-GB" sz="10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Share their creations, explaining the process they have used;</a:t>
                      </a:r>
                    </a:p>
                  </a:txBody>
                  <a:tcPr marT="45732" marB="45732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521224"/>
                  </a:ext>
                </a:extLst>
              </a:tr>
              <a:tr h="7149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Make use of props and materials when role playing characters in narratives and stories</a:t>
                      </a:r>
                    </a:p>
                  </a:txBody>
                  <a:tcPr marT="45732" marB="45732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770136"/>
                  </a:ext>
                </a:extLst>
              </a:tr>
              <a:tr h="2765746">
                <a:tc>
                  <a:txBody>
                    <a:bodyPr/>
                    <a:lstStyle/>
                    <a:p>
                      <a:endParaRPr lang="en-GB" sz="9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Supply open-ended props and materials that can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easily be transformed in play</a:t>
                      </a:r>
                      <a:r>
                        <a:rPr lang="en-GB" sz="18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Provide a range of joining materials (e.g. stapler,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masking tape, glue, string, thread, split pins,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treasury tags, card strips) to support children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working in both 2D and 3D</a:t>
                      </a:r>
                      <a:r>
                        <a:rPr lang="en-GB" sz="18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GB" sz="9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512770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6478C3B2-1494-4B14-A950-C394C2BE5F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150" y="1644073"/>
            <a:ext cx="1239898" cy="111904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B801563-6B3E-42AB-9520-BEA5EB476E06}"/>
              </a:ext>
            </a:extLst>
          </p:cNvPr>
          <p:cNvSpPr txBox="1"/>
          <p:nvPr/>
        </p:nvSpPr>
        <p:spPr>
          <a:xfrm>
            <a:off x="3699641" y="6474372"/>
            <a:ext cx="177624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0E7A54-3FEB-4310-9DEC-AD6450DB793F}"/>
              </a:ext>
            </a:extLst>
          </p:cNvPr>
          <p:cNvSpPr txBox="1"/>
          <p:nvPr/>
        </p:nvSpPr>
        <p:spPr>
          <a:xfrm>
            <a:off x="8557048" y="6474372"/>
            <a:ext cx="58695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0999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3196</TotalTime>
  <Words>247</Words>
  <Application>Microsoft Office PowerPoint</Application>
  <PresentationFormat>On-screen Show (4:3)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Expressive Art and Design : Creating with Materials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KS2 Knowledge Mat</dc:title>
  <dc:creator>Marketing Dept</dc:creator>
  <cp:lastModifiedBy>Sally Spring</cp:lastModifiedBy>
  <cp:revision>145</cp:revision>
  <cp:lastPrinted>2021-08-09T16:12:22Z</cp:lastPrinted>
  <dcterms:created xsi:type="dcterms:W3CDTF">2019-01-14T16:39:51Z</dcterms:created>
  <dcterms:modified xsi:type="dcterms:W3CDTF">2021-09-16T20:17:28Z</dcterms:modified>
</cp:coreProperties>
</file>