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1764" r:id="rId2"/>
  </p:sldIdLst>
  <p:sldSz cx="9144000" cy="6858000" type="screen4x3"/>
  <p:notesSz cx="6858000" cy="9144000"/>
  <p:defaultTextStyle>
    <a:defPPr>
      <a:defRPr lang="en-GB"/>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DFED"/>
    <a:srgbClr val="EDC2B1"/>
    <a:srgbClr val="A14824"/>
    <a:srgbClr val="7C5D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
    <a:wholeTbl>
      <a:tcTxStyle>
        <a:font>
          <a:latin typeface="+mn-lt"/>
          <a:ea typeface="+mn-ea"/>
          <a:cs typeface="+mn-cs"/>
        </a:font>
        <a:srgbClr val="000000"/>
      </a:tcTxStyle>
      <a:tcStyle>
        <a:tcBdr>
          <a:left>
            <a:ln w="12701" cap="flat" cmpd="sng" algn="ctr">
              <a:solidFill>
                <a:srgbClr val="FFFFFF"/>
              </a:solidFill>
              <a:prstDash val="solid"/>
              <a:round/>
              <a:headEnd type="none" w="med" len="med"/>
              <a:tailEnd type="none" w="med" len="med"/>
            </a:ln>
          </a:left>
          <a:right>
            <a:ln w="12701" cap="flat" cmpd="sng" algn="ctr">
              <a:solidFill>
                <a:srgbClr val="FFFFFF"/>
              </a:solidFill>
              <a:prstDash val="solid"/>
              <a:round/>
              <a:headEnd type="none" w="med" len="med"/>
              <a:tailEnd type="none" w="med" len="med"/>
            </a:ln>
          </a:right>
          <a:top>
            <a:ln w="12701" cap="flat" cmpd="sng" algn="ctr">
              <a:solidFill>
                <a:srgbClr val="FFFFFF"/>
              </a:solidFill>
              <a:prstDash val="solid"/>
              <a:round/>
              <a:headEnd type="none" w="med" len="med"/>
              <a:tailEnd type="none" w="med" len="med"/>
            </a:ln>
          </a:top>
          <a:bottom>
            <a:ln w="12701" cap="flat" cmpd="sng" algn="ctr">
              <a:solidFill>
                <a:srgbClr val="FFFFFF"/>
              </a:solidFill>
              <a:prstDash val="solid"/>
              <a:round/>
              <a:headEnd type="none" w="med" len="med"/>
              <a:tailEnd type="none" w="med" len="med"/>
            </a:ln>
          </a:bottom>
        </a:tcBdr>
        <a:fill>
          <a:solidFill>
            <a:srgbClr val="E9EBF5"/>
          </a:solidFill>
        </a:fill>
      </a:tcStyle>
    </a:wholeTbl>
    <a:band1H>
      <a:tcStyle>
        <a:tcBdr/>
        <a:fill>
          <a:solidFill>
            <a:srgbClr val="CFD5EA"/>
          </a:solidFill>
        </a:fill>
      </a:tcStyle>
    </a:band1H>
    <a:band2H>
      <a:tcStyle>
        <a:tcBdr/>
      </a:tcStyle>
    </a:band2H>
    <a:band1V>
      <a:tcStyle>
        <a:tcBdr/>
        <a:fill>
          <a:solidFill>
            <a:srgbClr val="CFD5EA"/>
          </a:solidFill>
        </a:fill>
      </a:tcStyle>
    </a:band1V>
    <a:band2V>
      <a:tcStyle>
        <a:tcBdr/>
      </a:tcStyle>
    </a:band2V>
    <a:lastCol>
      <a:tcTxStyle b="on">
        <a:font>
          <a:latin typeface="+mn-lt"/>
          <a:ea typeface="+mn-ea"/>
          <a:cs typeface="+mn-cs"/>
        </a:font>
        <a:srgbClr val="FFFFFF"/>
      </a:tcTxStyle>
      <a:tcStyle>
        <a:tcBdr/>
        <a:fill>
          <a:solidFill>
            <a:srgbClr val="4472C4"/>
          </a:solidFill>
        </a:fill>
      </a:tcStyle>
    </a:lastCol>
    <a:firstCol>
      <a:tcTxStyle b="on">
        <a:font>
          <a:latin typeface="+mn-lt"/>
          <a:ea typeface="+mn-ea"/>
          <a:cs typeface="+mn-cs"/>
        </a:font>
        <a:srgbClr val="FFFFFF"/>
      </a:tcTxStyle>
      <a:tcStyle>
        <a:tcBdr/>
        <a:fill>
          <a:solidFill>
            <a:srgbClr val="4472C4"/>
          </a:solidFill>
        </a:fill>
      </a:tcStyle>
    </a:firstCol>
    <a:lastRow>
      <a:tcTxStyle b="on">
        <a:font>
          <a:latin typeface="+mn-lt"/>
          <a:ea typeface="+mn-ea"/>
          <a:cs typeface="+mn-cs"/>
        </a:font>
        <a:srgbClr val="FFFFFF"/>
      </a:tcTxStyle>
      <a:tcStyle>
        <a:tcBdr>
          <a:top>
            <a:ln w="38103" cap="flat" cmpd="sng" algn="ctr">
              <a:solidFill>
                <a:srgbClr val="FFFFFF"/>
              </a:solidFill>
              <a:prstDash val="solid"/>
              <a:round/>
              <a:headEnd type="none" w="med" len="med"/>
              <a:tailEnd type="none" w="med" len="med"/>
            </a:ln>
          </a:top>
        </a:tcBdr>
        <a:fill>
          <a:solidFill>
            <a:srgbClr val="4472C4"/>
          </a:solidFill>
        </a:fill>
      </a:tcStyle>
    </a:lastRow>
    <a:firstRow>
      <a:tcTxStyle b="on">
        <a:font>
          <a:latin typeface="+mn-lt"/>
          <a:ea typeface="+mn-ea"/>
          <a:cs typeface="+mn-cs"/>
        </a:font>
        <a:srgbClr val="FFFFFF"/>
      </a:tcTxStyle>
      <a:tcStyle>
        <a:tcBdr>
          <a:bottom>
            <a:ln w="38103" cap="flat" cmpd="sng" algn="ctr">
              <a:solidFill>
                <a:srgbClr val="FFFFFF"/>
              </a:solidFill>
              <a:prstDash val="solid"/>
              <a:round/>
              <a:headEnd type="none" w="med" len="med"/>
              <a:tailEnd type="none" w="med" len="med"/>
            </a:ln>
          </a:bottom>
        </a:tcBdr>
        <a:fill>
          <a:solidFill>
            <a:srgbClr val="4472C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3" d="100"/>
          <a:sy n="83" d="100"/>
        </p:scale>
        <p:origin x="1478"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61B15CD-B3BF-4CE7-8A9B-4B38EB2BF46E}"/>
              </a:ext>
            </a:extLst>
          </p:cNvPr>
          <p:cNvSpPr txBox="1">
            <a:spLocks noGrp="1"/>
          </p:cNvSpPr>
          <p:nvPr>
            <p:ph type="hdr" sz="quarter"/>
          </p:nvPr>
        </p:nvSpPr>
        <p:spPr>
          <a:xfrm>
            <a:off x="0" y="0"/>
            <a:ext cx="2971800" cy="458788"/>
          </a:xfrm>
          <a:prstGeom prst="rect">
            <a:avLst/>
          </a:prstGeom>
          <a:noFill/>
          <a:ln>
            <a:noFill/>
          </a:ln>
        </p:spPr>
        <p:txBody>
          <a:bodyPr vert="horz" wrap="square" lIns="91440" tIns="45720" rIns="91440" bIns="45720" anchor="t" anchorCtr="0" compatLnSpc="1">
            <a:noAutofit/>
          </a:bodyPr>
          <a:lstStyle>
            <a:lvl1pPr marL="0" marR="0" lvl="0" indent="0" algn="l" defTabSz="457200" rtl="0" eaLnBrk="1" fontAlgn="auto" hangingPunct="1">
              <a:lnSpc>
                <a:spcPct val="100000"/>
              </a:lnSpc>
              <a:spcBef>
                <a:spcPts val="0"/>
              </a:spcBef>
              <a:spcAft>
                <a:spcPts val="0"/>
              </a:spcAft>
              <a:buNone/>
              <a:tabLst/>
              <a:defRPr lang="en-GB" sz="1200" b="0" i="0" u="none" strike="noStrike" kern="1200" cap="none" spc="0" baseline="0" dirty="0">
                <a:solidFill>
                  <a:srgbClr val="000000"/>
                </a:solidFill>
                <a:uFillTx/>
                <a:latin typeface="Calibri"/>
              </a:defRPr>
            </a:lvl1pPr>
          </a:lstStyle>
          <a:p>
            <a:pPr>
              <a:defRPr/>
            </a:pPr>
            <a:endParaRPr dirty="0"/>
          </a:p>
        </p:txBody>
      </p:sp>
      <p:sp>
        <p:nvSpPr>
          <p:cNvPr id="3" name="Date Placeholder 2">
            <a:extLst>
              <a:ext uri="{FF2B5EF4-FFF2-40B4-BE49-F238E27FC236}">
                <a16:creationId xmlns:a16="http://schemas.microsoft.com/office/drawing/2014/main" id="{9BD04B55-0A96-4223-BD45-7A38A8A9AB9F}"/>
              </a:ext>
            </a:extLst>
          </p:cNvPr>
          <p:cNvSpPr txBox="1">
            <a:spLocks noGrp="1"/>
          </p:cNvSpPr>
          <p:nvPr>
            <p:ph type="dt" idx="1"/>
          </p:nvPr>
        </p:nvSpPr>
        <p:spPr>
          <a:xfrm>
            <a:off x="3884613" y="0"/>
            <a:ext cx="2971800" cy="458788"/>
          </a:xfrm>
          <a:prstGeom prst="rect">
            <a:avLst/>
          </a:prstGeom>
          <a:noFill/>
          <a:ln>
            <a:noFill/>
          </a:ln>
        </p:spPr>
        <p:txBody>
          <a:bodyPr vert="horz" wrap="square" lIns="91440" tIns="45720" rIns="91440" bIns="45720" anchor="t" anchorCtr="0" compatLnSpc="1">
            <a:noAutofit/>
          </a:bodyPr>
          <a:lstStyle>
            <a:lvl1pPr marL="0" marR="0" lvl="0" indent="0" algn="r" defTabSz="457200" rtl="0" eaLnBrk="1"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a:defRPr/>
            </a:pPr>
            <a:fld id="{8BDFB27B-4213-485C-A148-AEFB0527EE71}" type="datetime1">
              <a:rPr lang="en-US"/>
              <a:pPr>
                <a:defRPr/>
              </a:pPr>
              <a:t>3/25/2024</a:t>
            </a:fld>
            <a:endParaRPr dirty="0"/>
          </a:p>
        </p:txBody>
      </p:sp>
      <p:sp>
        <p:nvSpPr>
          <p:cNvPr id="4100" name="Slide Image Placeholder 3"/>
          <p:cNvSpPr>
            <a:spLocks noGrp="1" noRot="1" noChangeAspect="1"/>
          </p:cNvSpPr>
          <p:nvPr>
            <p:ph type="sldImg" idx="2"/>
          </p:nvPr>
        </p:nvSpPr>
        <p:spPr bwMode="auto">
          <a:xfrm>
            <a:off x="1371600" y="1143000"/>
            <a:ext cx="4114800" cy="3086100"/>
          </a:xfrm>
          <a:prstGeom prst="rect">
            <a:avLst/>
          </a:prstGeom>
          <a:noFill/>
          <a:ln w="12701">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 name="Notes Placeholder 4">
            <a:extLst>
              <a:ext uri="{FF2B5EF4-FFF2-40B4-BE49-F238E27FC236}">
                <a16:creationId xmlns:a16="http://schemas.microsoft.com/office/drawing/2014/main" id="{BAF6D2E0-12B7-42CA-B61F-3AEB0281001D}"/>
              </a:ext>
            </a:extLst>
          </p:cNvPr>
          <p:cNvSpPr txBox="1">
            <a:spLocks noGrp="1"/>
          </p:cNvSpPr>
          <p:nvPr>
            <p:ph type="body" sz="quarter" idx="3"/>
          </p:nvPr>
        </p:nvSpPr>
        <p:spPr>
          <a:xfrm>
            <a:off x="685800" y="4400550"/>
            <a:ext cx="5486400" cy="3600450"/>
          </a:xfrm>
          <a:prstGeom prst="rect">
            <a:avLst/>
          </a:prstGeom>
          <a:noFill/>
          <a:ln>
            <a:noFill/>
          </a:ln>
        </p:spPr>
        <p:txBody>
          <a:bodyPr vert="horz" wrap="square" lIns="91440" tIns="45720" rIns="91440" bIns="45720" numCol="1" anchor="t" anchorCtr="0" compatLnSpc="1">
            <a:prstTxWarp prst="textNoShape">
              <a:avLst/>
            </a:prstTxWarp>
            <a:noAutofit/>
          </a:bodyPr>
          <a:lstStyle/>
          <a:p>
            <a:pPr lvl="0"/>
            <a:r>
              <a:rPr lang="en-GB" altLang="en-US" noProof="0"/>
              <a:t>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p>
        </p:txBody>
      </p:sp>
      <p:sp>
        <p:nvSpPr>
          <p:cNvPr id="6" name="Footer Placeholder 5">
            <a:extLst>
              <a:ext uri="{FF2B5EF4-FFF2-40B4-BE49-F238E27FC236}">
                <a16:creationId xmlns:a16="http://schemas.microsoft.com/office/drawing/2014/main" id="{FAF482BE-BA66-446C-87E4-18B7D3E78F51}"/>
              </a:ext>
            </a:extLst>
          </p:cNvPr>
          <p:cNvSpPr txBox="1">
            <a:spLocks noGrp="1"/>
          </p:cNvSpPr>
          <p:nvPr>
            <p:ph type="ftr" sz="quarter" idx="4"/>
          </p:nvPr>
        </p:nvSpPr>
        <p:spPr>
          <a:xfrm>
            <a:off x="0" y="8685213"/>
            <a:ext cx="2971800" cy="458787"/>
          </a:xfrm>
          <a:prstGeom prst="rect">
            <a:avLst/>
          </a:prstGeom>
          <a:noFill/>
          <a:ln>
            <a:noFill/>
          </a:ln>
        </p:spPr>
        <p:txBody>
          <a:bodyPr vert="horz" wrap="square" lIns="91440" tIns="45720" rIns="91440" bIns="45720" anchor="b" anchorCtr="0" compatLnSpc="1">
            <a:noAutofit/>
          </a:bodyPr>
          <a:lstStyle>
            <a:lvl1pPr marL="0" marR="0" lvl="0" indent="0" algn="l" defTabSz="457200" rtl="0" eaLnBrk="1" fontAlgn="auto" hangingPunct="1">
              <a:lnSpc>
                <a:spcPct val="100000"/>
              </a:lnSpc>
              <a:spcBef>
                <a:spcPts val="0"/>
              </a:spcBef>
              <a:spcAft>
                <a:spcPts val="0"/>
              </a:spcAft>
              <a:buNone/>
              <a:tabLst/>
              <a:defRPr lang="en-GB" sz="1200" b="0" i="0" u="none" strike="noStrike" kern="1200" cap="none" spc="0" baseline="0" dirty="0">
                <a:solidFill>
                  <a:srgbClr val="000000"/>
                </a:solidFill>
                <a:uFillTx/>
                <a:latin typeface="Calibri"/>
              </a:defRPr>
            </a:lvl1pPr>
          </a:lstStyle>
          <a:p>
            <a:pPr>
              <a:defRPr/>
            </a:pPr>
            <a:endParaRPr dirty="0"/>
          </a:p>
        </p:txBody>
      </p:sp>
      <p:sp>
        <p:nvSpPr>
          <p:cNvPr id="7" name="Slide Number Placeholder 6">
            <a:extLst>
              <a:ext uri="{FF2B5EF4-FFF2-40B4-BE49-F238E27FC236}">
                <a16:creationId xmlns:a16="http://schemas.microsoft.com/office/drawing/2014/main" id="{2EF726F7-9AC2-4A75-AC9F-1C7045F1E5BB}"/>
              </a:ext>
            </a:extLst>
          </p:cNvPr>
          <p:cNvSpPr txBox="1">
            <a:spLocks noGrp="1"/>
          </p:cNvSpPr>
          <p:nvPr>
            <p:ph type="sldNum" sz="quarter" idx="5"/>
          </p:nvPr>
        </p:nvSpPr>
        <p:spPr>
          <a:xfrm>
            <a:off x="3884613" y="8685213"/>
            <a:ext cx="2971800" cy="458787"/>
          </a:xfrm>
          <a:prstGeom prst="rect">
            <a:avLst/>
          </a:prstGeom>
          <a:noFill/>
          <a:ln>
            <a:noFill/>
          </a:ln>
        </p:spPr>
        <p:txBody>
          <a:bodyPr vert="horz" wrap="square" lIns="91440" tIns="45720" rIns="91440" bIns="45720" anchor="b" anchorCtr="0" compatLnSpc="1">
            <a:noAutofit/>
          </a:bodyPr>
          <a:lstStyle>
            <a:lvl1pPr marL="0" marR="0" lvl="0" indent="0" algn="r" defTabSz="457200" rtl="0" eaLnBrk="1"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a:defRPr/>
            </a:pPr>
            <a:fld id="{C12ABC26-458D-4F00-BF87-667FCF8FBC01}" type="slidenum">
              <a:rPr/>
              <a:pPr>
                <a:defRPr/>
              </a:pPr>
              <a:t>‹#›</a:t>
            </a:fld>
            <a:endParaRPr dirty="0"/>
          </a:p>
        </p:txBody>
      </p:sp>
    </p:spTree>
    <p:extLst>
      <p:ext uri="{BB962C8B-B14F-4D97-AF65-F5344CB8AC3E}">
        <p14:creationId xmlns:p14="http://schemas.microsoft.com/office/powerpoint/2010/main" val="4078809908"/>
      </p:ext>
    </p:extLst>
  </p:cSld>
  <p:clrMap bg1="lt1" tx1="dk1" bg2="lt2" tx2="dk2" accent1="accent1" accent2="accent2" accent3="accent3" accent4="accent4" accent5="accent5" accent6="accent6" hlink="hlink" folHlink="folHlink"/>
  <p:notesStyle>
    <a:lvl1pPr algn="l" rtl="0" eaLnBrk="0" fontAlgn="base" hangingPunct="0">
      <a:spcBef>
        <a:spcPct val="0"/>
      </a:spcBef>
      <a:spcAft>
        <a:spcPct val="0"/>
      </a:spcAft>
      <a:defRPr lang="en-US" sz="1200" kern="1200">
        <a:solidFill>
          <a:srgbClr val="000000"/>
        </a:solidFill>
        <a:latin typeface="Calibri"/>
      </a:defRPr>
    </a:lvl1pPr>
    <a:lvl2pPr marL="457200" lvl="1" algn="l" rtl="0" eaLnBrk="0" fontAlgn="base" hangingPunct="0">
      <a:spcBef>
        <a:spcPct val="0"/>
      </a:spcBef>
      <a:spcAft>
        <a:spcPct val="0"/>
      </a:spcAft>
      <a:defRPr lang="en-US" sz="1200" kern="1200">
        <a:solidFill>
          <a:srgbClr val="000000"/>
        </a:solidFill>
        <a:latin typeface="Calibri"/>
      </a:defRPr>
    </a:lvl2pPr>
    <a:lvl3pPr marL="914400" lvl="2" algn="l" rtl="0" eaLnBrk="0" fontAlgn="base" hangingPunct="0">
      <a:spcBef>
        <a:spcPct val="0"/>
      </a:spcBef>
      <a:spcAft>
        <a:spcPct val="0"/>
      </a:spcAft>
      <a:defRPr lang="en-US" sz="1200" kern="1200">
        <a:solidFill>
          <a:srgbClr val="000000"/>
        </a:solidFill>
        <a:latin typeface="Calibri"/>
      </a:defRPr>
    </a:lvl3pPr>
    <a:lvl4pPr marL="1371600" lvl="3" algn="l" rtl="0" eaLnBrk="0" fontAlgn="base" hangingPunct="0">
      <a:spcBef>
        <a:spcPct val="0"/>
      </a:spcBef>
      <a:spcAft>
        <a:spcPct val="0"/>
      </a:spcAft>
      <a:defRPr lang="en-US" sz="1200" kern="1200">
        <a:solidFill>
          <a:srgbClr val="000000"/>
        </a:solidFill>
        <a:latin typeface="Calibri"/>
      </a:defRPr>
    </a:lvl4pPr>
    <a:lvl5pPr marL="1828800" lvl="4" algn="l" rtl="0" eaLnBrk="0" fontAlgn="base" hangingPunct="0">
      <a:spcBef>
        <a:spcPct val="0"/>
      </a:spcBef>
      <a:spcAft>
        <a:spcPct val="0"/>
      </a:spcAft>
      <a:defRPr lang="en-US" sz="1200" kern="1200">
        <a:solidFill>
          <a:srgbClr val="000000"/>
        </a:solidFill>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FC7A4-A4E2-4E98-911E-4339AD83E1F8}"/>
              </a:ext>
            </a:extLst>
          </p:cNvPr>
          <p:cNvSpPr txBox="1">
            <a:spLocks noGrp="1"/>
          </p:cNvSpPr>
          <p:nvPr>
            <p:ph type="ctrTitle"/>
          </p:nvPr>
        </p:nvSpPr>
        <p:spPr>
          <a:xfrm>
            <a:off x="685800" y="1122361"/>
            <a:ext cx="7772400" cy="2387598"/>
          </a:xfrm>
        </p:spPr>
        <p:txBody>
          <a:bodyPr anchor="b" anchorCtr="1"/>
          <a:lstStyle>
            <a:lvl1pPr algn="ctr">
              <a:defRPr sz="6000"/>
            </a:lvl1pPr>
          </a:lstStyle>
          <a:p>
            <a:pPr lvl="0"/>
            <a:r>
              <a:rPr lang="en-US"/>
              <a:t>Click to edit Master title style</a:t>
            </a:r>
          </a:p>
        </p:txBody>
      </p:sp>
      <p:sp>
        <p:nvSpPr>
          <p:cNvPr id="3" name="Subtitle 2">
            <a:extLst>
              <a:ext uri="{FF2B5EF4-FFF2-40B4-BE49-F238E27FC236}">
                <a16:creationId xmlns:a16="http://schemas.microsoft.com/office/drawing/2014/main" id="{E2BA21B1-9C95-4B75-9DCE-802AD16C3A76}"/>
              </a:ext>
            </a:extLst>
          </p:cNvPr>
          <p:cNvSpPr txBox="1">
            <a:spLocks noGrp="1"/>
          </p:cNvSpPr>
          <p:nvPr>
            <p:ph type="subTitle" idx="1"/>
          </p:nvPr>
        </p:nvSpPr>
        <p:spPr>
          <a:xfrm>
            <a:off x="1143000" y="3602041"/>
            <a:ext cx="6858000" cy="1655758"/>
          </a:xfrm>
        </p:spPr>
        <p:txBody>
          <a:bodyPr anchorCtr="1"/>
          <a:lstStyle>
            <a:lvl1pPr marL="0" indent="0" algn="ctr">
              <a:buNone/>
              <a:defRPr sz="2400"/>
            </a:lvl1pPr>
          </a:lstStyle>
          <a:p>
            <a:pPr lvl="0"/>
            <a:r>
              <a:rPr lang="en-US"/>
              <a:t>Click to edit Master subtitle style</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11ECD70C-FE68-47DB-AFD0-19198E48FA2B}"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2A31F4A5-1344-403B-9581-D9D2BFE0046F}" type="slidenum">
              <a:rPr/>
              <a:pPr>
                <a:defRPr/>
              </a:pPr>
              <a:t>‹#›</a:t>
            </a:fld>
            <a:endParaRPr dirty="0"/>
          </a:p>
        </p:txBody>
      </p:sp>
    </p:spTree>
    <p:extLst>
      <p:ext uri="{BB962C8B-B14F-4D97-AF65-F5344CB8AC3E}">
        <p14:creationId xmlns:p14="http://schemas.microsoft.com/office/powerpoint/2010/main" val="871961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36000-3108-4B1B-8CEE-1B65CA7F7925}"/>
              </a:ext>
            </a:extLst>
          </p:cNvPr>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a:extLst>
              <a:ext uri="{FF2B5EF4-FFF2-40B4-BE49-F238E27FC236}">
                <a16:creationId xmlns:a16="http://schemas.microsoft.com/office/drawing/2014/main" id="{A8AE2F34-0A7C-41E7-B3D5-2006109A367F}"/>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3112A455-2832-4F05-8EF4-C32EC4AA6D0E}"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B98D4C0D-A835-40A8-96CC-4A126A1CDC6F}" type="slidenum">
              <a:rPr/>
              <a:pPr>
                <a:defRPr/>
              </a:pPr>
              <a:t>‹#›</a:t>
            </a:fld>
            <a:endParaRPr dirty="0"/>
          </a:p>
        </p:txBody>
      </p:sp>
    </p:spTree>
    <p:extLst>
      <p:ext uri="{BB962C8B-B14F-4D97-AF65-F5344CB8AC3E}">
        <p14:creationId xmlns:p14="http://schemas.microsoft.com/office/powerpoint/2010/main" val="21230845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56CFB6D-D295-4979-BC72-99D32BDBB9D4}"/>
              </a:ext>
            </a:extLst>
          </p:cNvPr>
          <p:cNvSpPr txBox="1">
            <a:spLocks noGrp="1"/>
          </p:cNvSpPr>
          <p:nvPr>
            <p:ph type="title" orient="vert"/>
          </p:nvPr>
        </p:nvSpPr>
        <p:spPr>
          <a:xfrm>
            <a:off x="6543675" y="365129"/>
            <a:ext cx="1971674" cy="5811834"/>
          </a:xfrm>
        </p:spPr>
        <p:txBody>
          <a:bodyPr vert="eaVert"/>
          <a:lstStyle>
            <a:lvl1pPr>
              <a:defRPr/>
            </a:lvl1pPr>
          </a:lstStyle>
          <a:p>
            <a:pPr lvl="0"/>
            <a:r>
              <a:rPr lang="en-US"/>
              <a:t>Click to edit Master title style</a:t>
            </a:r>
          </a:p>
        </p:txBody>
      </p:sp>
      <p:sp>
        <p:nvSpPr>
          <p:cNvPr id="3" name="Vertical Text Placeholder 2">
            <a:extLst>
              <a:ext uri="{FF2B5EF4-FFF2-40B4-BE49-F238E27FC236}">
                <a16:creationId xmlns:a16="http://schemas.microsoft.com/office/drawing/2014/main" id="{271EBC13-9AB6-42B2-A47F-D2B7CC136E6F}"/>
              </a:ext>
            </a:extLst>
          </p:cNvPr>
          <p:cNvSpPr txBox="1">
            <a:spLocks noGrp="1"/>
          </p:cNvSpPr>
          <p:nvPr>
            <p:ph type="body" orient="vert" idx="1"/>
          </p:nvPr>
        </p:nvSpPr>
        <p:spPr>
          <a:xfrm>
            <a:off x="628650" y="365129"/>
            <a:ext cx="5800725" cy="5811834"/>
          </a:xfrm>
        </p:spPr>
        <p:txBody>
          <a:bodyPr vert="eaVert"/>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D17AF9D7-699F-41F1-8989-1FE7C6945569}"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C8D1DC11-8A6D-4756-904A-5F7A5F58BBC2}" type="slidenum">
              <a:rPr/>
              <a:pPr>
                <a:defRPr/>
              </a:pPr>
              <a:t>‹#›</a:t>
            </a:fld>
            <a:endParaRPr dirty="0"/>
          </a:p>
        </p:txBody>
      </p:sp>
    </p:spTree>
    <p:extLst>
      <p:ext uri="{BB962C8B-B14F-4D97-AF65-F5344CB8AC3E}">
        <p14:creationId xmlns:p14="http://schemas.microsoft.com/office/powerpoint/2010/main" val="41591221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Title Slide">
    <p:bg>
      <p:bgPr>
        <a:solidFill>
          <a:srgbClr val="7FC184"/>
        </a:solidFill>
        <a:effectLst/>
      </p:bgPr>
    </p:bg>
    <p:spTree>
      <p:nvGrpSpPr>
        <p:cNvPr id="1" name=""/>
        <p:cNvGrpSpPr/>
        <p:nvPr/>
      </p:nvGrpSpPr>
      <p:grpSpPr>
        <a:xfrm>
          <a:off x="0" y="0"/>
          <a:ext cx="0" cy="0"/>
          <a:chOff x="0" y="0"/>
          <a:chExt cx="0" cy="0"/>
        </a:xfrm>
      </p:grpSpPr>
      <p:pic>
        <p:nvPicPr>
          <p:cNvPr id="2" name="Picture 12"/>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0"/>
            <a:ext cx="9144000" cy="259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ooter Placeholder 4">
            <a:extLst>
              <a:ext uri="{FF2B5EF4-FFF2-40B4-BE49-F238E27FC236}">
                <a16:creationId xmlns:a16="http://schemas.microsoft.com/office/drawing/2014/main" id="{159F8D7E-4EAB-4EA4-8CD2-39E759D9D98A}"/>
              </a:ext>
            </a:extLst>
          </p:cNvPr>
          <p:cNvSpPr txBox="1">
            <a:spLocks noGrp="1"/>
          </p:cNvSpPr>
          <p:nvPr>
            <p:ph type="ftr" sz="quarter" idx="10"/>
          </p:nvPr>
        </p:nvSpPr>
        <p:spPr/>
        <p:txBody>
          <a:bodyPr/>
          <a:lstStyle>
            <a:lvl1pPr>
              <a:defRPr dirty="0"/>
            </a:lvl1pPr>
          </a:lstStyle>
          <a:p>
            <a:pPr>
              <a:defRPr/>
            </a:pPr>
            <a:endParaRPr dirty="0"/>
          </a:p>
        </p:txBody>
      </p:sp>
      <p:sp>
        <p:nvSpPr>
          <p:cNvPr id="4" name="Slide Number Placeholder 5">
            <a:extLst>
              <a:ext uri="{FF2B5EF4-FFF2-40B4-BE49-F238E27FC236}">
                <a16:creationId xmlns:a16="http://schemas.microsoft.com/office/drawing/2014/main" id="{6A6C658B-A3BB-419D-8C73-010AD3AE97D1}"/>
              </a:ext>
            </a:extLst>
          </p:cNvPr>
          <p:cNvSpPr txBox="1">
            <a:spLocks noGrp="1"/>
          </p:cNvSpPr>
          <p:nvPr>
            <p:ph type="sldNum" sz="quarter" idx="11"/>
          </p:nvPr>
        </p:nvSpPr>
        <p:spPr/>
        <p:txBody>
          <a:bodyPr/>
          <a:lstStyle>
            <a:lvl1pPr>
              <a:defRPr/>
            </a:lvl1pPr>
          </a:lstStyle>
          <a:p>
            <a:pPr>
              <a:defRPr/>
            </a:pPr>
            <a:fld id="{8212AC60-3C3E-4EDA-AC15-3D5C9992291F}" type="slidenum">
              <a:rPr/>
              <a:pPr>
                <a:defRPr/>
              </a:pPr>
              <a:t>‹#›</a:t>
            </a:fld>
            <a:endParaRPr dirty="0"/>
          </a:p>
        </p:txBody>
      </p:sp>
    </p:spTree>
    <p:extLst>
      <p:ext uri="{BB962C8B-B14F-4D97-AF65-F5344CB8AC3E}">
        <p14:creationId xmlns:p14="http://schemas.microsoft.com/office/powerpoint/2010/main" val="26324356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_Two Content">
    <p:spTree>
      <p:nvGrpSpPr>
        <p:cNvPr id="1" name=""/>
        <p:cNvGrpSpPr/>
        <p:nvPr/>
      </p:nvGrpSpPr>
      <p:grpSpPr>
        <a:xfrm>
          <a:off x="0" y="0"/>
          <a:ext cx="0" cy="0"/>
          <a:chOff x="0" y="0"/>
          <a:chExt cx="0" cy="0"/>
        </a:xfrm>
      </p:grpSpPr>
      <p:pic>
        <p:nvPicPr>
          <p:cNvPr id="2" name="Picture 8"/>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896225" y="5349875"/>
            <a:ext cx="1238250"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ooter Placeholder 5">
            <a:extLst>
              <a:ext uri="{FF2B5EF4-FFF2-40B4-BE49-F238E27FC236}">
                <a16:creationId xmlns:a16="http://schemas.microsoft.com/office/drawing/2014/main" id="{E6587015-4307-434D-8B4D-BB7FE2DED83A}"/>
              </a:ext>
            </a:extLst>
          </p:cNvPr>
          <p:cNvSpPr txBox="1">
            <a:spLocks noGrp="1"/>
          </p:cNvSpPr>
          <p:nvPr>
            <p:ph type="ftr" sz="quarter" idx="10"/>
          </p:nvPr>
        </p:nvSpPr>
        <p:spPr/>
        <p:txBody>
          <a:bodyPr/>
          <a:lstStyle>
            <a:lvl1pPr>
              <a:defRPr dirty="0">
                <a:latin typeface="Century Gothic" pitchFamily="34"/>
              </a:defRPr>
            </a:lvl1pPr>
          </a:lstStyle>
          <a:p>
            <a:pPr>
              <a:defRPr/>
            </a:pPr>
            <a:r>
              <a:rPr dirty="0"/>
              <a:t>© Focus Education UK Ltd. </a:t>
            </a:r>
          </a:p>
        </p:txBody>
      </p:sp>
      <p:sp>
        <p:nvSpPr>
          <p:cNvPr id="4" name="Slide Number Placeholder 6">
            <a:extLst>
              <a:ext uri="{FF2B5EF4-FFF2-40B4-BE49-F238E27FC236}">
                <a16:creationId xmlns:a16="http://schemas.microsoft.com/office/drawing/2014/main" id="{24BECD27-CFA7-4081-9BC2-775C3251B713}"/>
              </a:ext>
            </a:extLst>
          </p:cNvPr>
          <p:cNvSpPr txBox="1">
            <a:spLocks noGrp="1"/>
          </p:cNvSpPr>
          <p:nvPr>
            <p:ph type="sldNum" sz="quarter" idx="11"/>
          </p:nvPr>
        </p:nvSpPr>
        <p:spPr/>
        <p:txBody>
          <a:bodyPr/>
          <a:lstStyle>
            <a:lvl1pPr>
              <a:defRPr>
                <a:latin typeface="Century Gothic" pitchFamily="34"/>
              </a:defRPr>
            </a:lvl1pPr>
          </a:lstStyle>
          <a:p>
            <a:pPr>
              <a:defRPr/>
            </a:pPr>
            <a:fld id="{6A00AAFA-506C-499C-A243-6F693D322119}" type="slidenum">
              <a:rPr/>
              <a:pPr>
                <a:defRPr/>
              </a:pPr>
              <a:t>‹#›</a:t>
            </a:fld>
            <a:endParaRPr dirty="0"/>
          </a:p>
        </p:txBody>
      </p:sp>
    </p:spTree>
    <p:extLst>
      <p:ext uri="{BB962C8B-B14F-4D97-AF65-F5344CB8AC3E}">
        <p14:creationId xmlns:p14="http://schemas.microsoft.com/office/powerpoint/2010/main" val="1734924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8F004D-0C83-48CC-87C8-84934B27A9DB}"/>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84E1134F-63BE-45B2-95FF-ADCB25089432}"/>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1851A4E0-37EE-4E8C-BE45-D971818BDDF9}" type="datetime1">
              <a:rPr lang="en-US"/>
              <a:pPr>
                <a:defRPr/>
              </a:pPr>
              <a:t>3/25/2024</a:t>
            </a:fld>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98E55C1B-E7BC-4E10-B96E-0E53F53B1B53}" type="slidenum">
              <a:rPr/>
              <a:pPr>
                <a:defRPr/>
              </a:pPr>
              <a:t>‹#›</a:t>
            </a:fld>
            <a:endParaRPr dirty="0"/>
          </a:p>
        </p:txBody>
      </p:sp>
      <p:sp>
        <p:nvSpPr>
          <p:cNvPr id="8" name="Footer Placeholder 1"/>
          <p:cNvSpPr txBox="1">
            <a:spLocks/>
          </p:cNvSpPr>
          <p:nvPr userDrawn="1"/>
        </p:nvSpPr>
        <p:spPr>
          <a:xfrm>
            <a:off x="3045426" y="6491993"/>
            <a:ext cx="3086100" cy="365125"/>
          </a:xfrm>
          <a:prstGeom prst="rect">
            <a:avLst/>
          </a:prstGeom>
          <a:noFill/>
          <a:ln>
            <a:noFill/>
          </a:ln>
        </p:spPr>
        <p:txBody>
          <a:bodyPr vert="horz" wrap="square" lIns="91440" tIns="45720" rIns="91440" bIns="45720" anchor="ctr" anchorCtr="1" compatLnSpc="1">
            <a:noAutofit/>
          </a:bodyPr>
          <a:lstStyle>
            <a:defPPr>
              <a:defRPr lang="en-GB"/>
            </a:defPPr>
            <a:lvl1pPr marL="0" marR="0" lvl="0" indent="0" algn="ctr" defTabSz="457200" rtl="0" eaLnBrk="1" fontAlgn="auto" hangingPunct="1">
              <a:lnSpc>
                <a:spcPct val="100000"/>
              </a:lnSpc>
              <a:spcBef>
                <a:spcPts val="0"/>
              </a:spcBef>
              <a:spcAft>
                <a:spcPts val="0"/>
              </a:spcAft>
              <a:buNone/>
              <a:tabLst/>
              <a:defRPr lang="en-GB" sz="1200" b="0" i="0" u="none" strike="noStrike" kern="1200" cap="none" spc="0" baseline="0" dirty="0">
                <a:solidFill>
                  <a:srgbClr val="898989"/>
                </a:solidFill>
                <a:uFillTx/>
                <a:latin typeface="Calibri"/>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defRPr/>
            </a:pPr>
            <a:r>
              <a:rPr lang="en-GB" dirty="0"/>
              <a:t>© Focus Education UK Ltd. </a:t>
            </a:r>
          </a:p>
        </p:txBody>
      </p:sp>
      <p:pic>
        <p:nvPicPr>
          <p:cNvPr id="9" name="Picture 8"/>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8559114" y="6444512"/>
            <a:ext cx="584886" cy="413488"/>
          </a:xfrm>
          <a:prstGeom prst="rect">
            <a:avLst/>
          </a:prstGeom>
        </p:spPr>
      </p:pic>
    </p:spTree>
    <p:extLst>
      <p:ext uri="{BB962C8B-B14F-4D97-AF65-F5344CB8AC3E}">
        <p14:creationId xmlns:p14="http://schemas.microsoft.com/office/powerpoint/2010/main" val="1011340679"/>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F0E500-D3DA-4A9E-8372-B747EA40246C}"/>
              </a:ext>
            </a:extLst>
          </p:cNvPr>
          <p:cNvSpPr txBox="1">
            <a:spLocks noGrp="1"/>
          </p:cNvSpPr>
          <p:nvPr>
            <p:ph type="title"/>
          </p:nvPr>
        </p:nvSpPr>
        <p:spPr>
          <a:xfrm>
            <a:off x="623885" y="1709735"/>
            <a:ext cx="7886700" cy="2852735"/>
          </a:xfrm>
        </p:spPr>
        <p:txBody>
          <a:bodyPr anchor="b"/>
          <a:lstStyle>
            <a:lvl1pPr>
              <a:defRPr sz="6000"/>
            </a:lvl1pPr>
          </a:lstStyle>
          <a:p>
            <a:pPr lvl="0"/>
            <a:r>
              <a:rPr lang="en-US"/>
              <a:t>Click to edit Master title style</a:t>
            </a:r>
          </a:p>
        </p:txBody>
      </p:sp>
      <p:sp>
        <p:nvSpPr>
          <p:cNvPr id="3" name="Text Placeholder 2">
            <a:extLst>
              <a:ext uri="{FF2B5EF4-FFF2-40B4-BE49-F238E27FC236}">
                <a16:creationId xmlns:a16="http://schemas.microsoft.com/office/drawing/2014/main" id="{D2116F8E-CCFE-4365-B10F-E324522CB0F0}"/>
              </a:ext>
            </a:extLst>
          </p:cNvPr>
          <p:cNvSpPr txBox="1">
            <a:spLocks noGrp="1"/>
          </p:cNvSpPr>
          <p:nvPr>
            <p:ph type="body" idx="1"/>
          </p:nvPr>
        </p:nvSpPr>
        <p:spPr>
          <a:xfrm>
            <a:off x="623885" y="4589465"/>
            <a:ext cx="7886700" cy="1500182"/>
          </a:xfrm>
        </p:spPr>
        <p:txBody>
          <a:bodyPr/>
          <a:lstStyle>
            <a:lvl1pPr marL="0" indent="0">
              <a:buNone/>
              <a:defRPr sz="2400"/>
            </a:lvl1pPr>
          </a:lstStyle>
          <a:p>
            <a:pPr lvl="0"/>
            <a:r>
              <a:rPr lang="en-US"/>
              <a:t>Edit Master text styles</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0AD74FDF-DF6A-4FF0-A0D3-CC6C59604C43}"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2E1AE2E3-1837-40A5-94FE-181728FC2F17}" type="slidenum">
              <a:rPr/>
              <a:pPr>
                <a:defRPr/>
              </a:pPr>
              <a:t>‹#›</a:t>
            </a:fld>
            <a:endParaRPr dirty="0"/>
          </a:p>
        </p:txBody>
      </p:sp>
    </p:spTree>
    <p:extLst>
      <p:ext uri="{BB962C8B-B14F-4D97-AF65-F5344CB8AC3E}">
        <p14:creationId xmlns:p14="http://schemas.microsoft.com/office/powerpoint/2010/main" val="952809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04020F-07CD-4A49-BB82-645DC2635640}"/>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99EB8441-F455-4E85-87FD-6B6C170DDA62}"/>
              </a:ext>
            </a:extLst>
          </p:cNvPr>
          <p:cNvSpPr txBox="1">
            <a:spLocks noGrp="1"/>
          </p:cNvSpPr>
          <p:nvPr>
            <p:ph idx="1"/>
          </p:nvPr>
        </p:nvSpPr>
        <p:spPr>
          <a:xfrm>
            <a:off x="628650" y="1825627"/>
            <a:ext cx="3886200" cy="4351336"/>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C1C12C0-58CE-446A-8FA4-9813EF9CEF5A}"/>
              </a:ext>
            </a:extLst>
          </p:cNvPr>
          <p:cNvSpPr txBox="1">
            <a:spLocks noGrp="1"/>
          </p:cNvSpPr>
          <p:nvPr>
            <p:ph idx="2"/>
          </p:nvPr>
        </p:nvSpPr>
        <p:spPr>
          <a:xfrm>
            <a:off x="4629149" y="1825627"/>
            <a:ext cx="3886200" cy="4351336"/>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EC488D3C-C2CE-4564-BCD5-D87F8C1DF728}" type="datetime1">
              <a:rPr lang="en-US"/>
              <a:pPr>
                <a:defRPr/>
              </a:pPr>
              <a:t>3/25/2024</a:t>
            </a:fld>
            <a:endParaRPr dirty="0"/>
          </a:p>
        </p:txBody>
      </p:sp>
      <p:sp>
        <p:nvSpPr>
          <p:cNvPr id="6"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7"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D75DD771-3C36-4AD8-8CC9-1FF3FAD68291}" type="slidenum">
              <a:rPr/>
              <a:pPr>
                <a:defRPr/>
              </a:pPr>
              <a:t>‹#›</a:t>
            </a:fld>
            <a:endParaRPr dirty="0"/>
          </a:p>
        </p:txBody>
      </p:sp>
    </p:spTree>
    <p:extLst>
      <p:ext uri="{BB962C8B-B14F-4D97-AF65-F5344CB8AC3E}">
        <p14:creationId xmlns:p14="http://schemas.microsoft.com/office/powerpoint/2010/main" val="1846057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D497E1-CAD0-4F22-BAB0-4C1CC43FFF70}"/>
              </a:ext>
            </a:extLst>
          </p:cNvPr>
          <p:cNvSpPr txBox="1">
            <a:spLocks noGrp="1"/>
          </p:cNvSpPr>
          <p:nvPr>
            <p:ph type="title"/>
          </p:nvPr>
        </p:nvSpPr>
        <p:spPr>
          <a:xfrm>
            <a:off x="629838" y="365129"/>
            <a:ext cx="7886700" cy="1325559"/>
          </a:xfrm>
        </p:spPr>
        <p:txBody>
          <a:bodyPr/>
          <a:lstStyle>
            <a:lvl1pPr>
              <a:defRPr/>
            </a:lvl1pPr>
          </a:lstStyle>
          <a:p>
            <a:pPr lvl="0"/>
            <a:r>
              <a:rPr lang="en-US"/>
              <a:t>Click to edit Master title style</a:t>
            </a:r>
          </a:p>
        </p:txBody>
      </p:sp>
      <p:sp>
        <p:nvSpPr>
          <p:cNvPr id="3" name="Text Placeholder 2">
            <a:extLst>
              <a:ext uri="{FF2B5EF4-FFF2-40B4-BE49-F238E27FC236}">
                <a16:creationId xmlns:a16="http://schemas.microsoft.com/office/drawing/2014/main" id="{796FCCD4-FA65-4D2A-B3EE-21A26E91258A}"/>
              </a:ext>
            </a:extLst>
          </p:cNvPr>
          <p:cNvSpPr txBox="1">
            <a:spLocks noGrp="1"/>
          </p:cNvSpPr>
          <p:nvPr>
            <p:ph type="body" idx="1"/>
          </p:nvPr>
        </p:nvSpPr>
        <p:spPr>
          <a:xfrm>
            <a:off x="629838" y="1681160"/>
            <a:ext cx="3868341" cy="823910"/>
          </a:xfrm>
        </p:spPr>
        <p:txBody>
          <a:bodyPr anchor="b"/>
          <a:lstStyle>
            <a:lvl1pPr marL="0" indent="0">
              <a:buNone/>
              <a:defRPr sz="2400" b="1"/>
            </a:lvl1pPr>
          </a:lstStyle>
          <a:p>
            <a:pPr lvl="0"/>
            <a:r>
              <a:rPr lang="en-US"/>
              <a:t>Edit Master text styles</a:t>
            </a:r>
          </a:p>
        </p:txBody>
      </p:sp>
      <p:sp>
        <p:nvSpPr>
          <p:cNvPr id="4" name="Content Placeholder 3">
            <a:extLst>
              <a:ext uri="{FF2B5EF4-FFF2-40B4-BE49-F238E27FC236}">
                <a16:creationId xmlns:a16="http://schemas.microsoft.com/office/drawing/2014/main" id="{71813E39-4EA4-4182-A0DD-231D8D7AA926}"/>
              </a:ext>
            </a:extLst>
          </p:cNvPr>
          <p:cNvSpPr txBox="1">
            <a:spLocks noGrp="1"/>
          </p:cNvSpPr>
          <p:nvPr>
            <p:ph idx="2"/>
          </p:nvPr>
        </p:nvSpPr>
        <p:spPr>
          <a:xfrm>
            <a:off x="629838" y="2505071"/>
            <a:ext cx="3868341" cy="368458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AC57F19-012C-4F06-A53D-2149B193F8D5}"/>
              </a:ext>
            </a:extLst>
          </p:cNvPr>
          <p:cNvSpPr txBox="1">
            <a:spLocks noGrp="1"/>
          </p:cNvSpPr>
          <p:nvPr>
            <p:ph type="body" idx="3"/>
          </p:nvPr>
        </p:nvSpPr>
        <p:spPr>
          <a:xfrm>
            <a:off x="4629149" y="1681160"/>
            <a:ext cx="3887388" cy="823910"/>
          </a:xfrm>
        </p:spPr>
        <p:txBody>
          <a:bodyPr anchor="b"/>
          <a:lstStyle>
            <a:lvl1pPr marL="0" indent="0">
              <a:buNone/>
              <a:defRPr sz="2400" b="1"/>
            </a:lvl1pPr>
          </a:lstStyle>
          <a:p>
            <a:pPr lvl="0"/>
            <a:r>
              <a:rPr lang="en-US"/>
              <a:t>Edit Master text styles</a:t>
            </a:r>
          </a:p>
        </p:txBody>
      </p:sp>
      <p:sp>
        <p:nvSpPr>
          <p:cNvPr id="6" name="Content Placeholder 5">
            <a:extLst>
              <a:ext uri="{FF2B5EF4-FFF2-40B4-BE49-F238E27FC236}">
                <a16:creationId xmlns:a16="http://schemas.microsoft.com/office/drawing/2014/main" id="{6E6F2492-1F5D-4BE5-9BF9-E2FA434E4983}"/>
              </a:ext>
            </a:extLst>
          </p:cNvPr>
          <p:cNvSpPr txBox="1">
            <a:spLocks noGrp="1"/>
          </p:cNvSpPr>
          <p:nvPr>
            <p:ph idx="4"/>
          </p:nvPr>
        </p:nvSpPr>
        <p:spPr>
          <a:xfrm>
            <a:off x="4629149" y="2505071"/>
            <a:ext cx="3887388" cy="368458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3D47B94C-197D-42A1-9093-AF6009BA318B}" type="datetime1">
              <a:rPr lang="en-US"/>
              <a:pPr>
                <a:defRPr/>
              </a:pPr>
              <a:t>3/25/2024</a:t>
            </a:fld>
            <a:endParaRPr dirty="0"/>
          </a:p>
        </p:txBody>
      </p:sp>
      <p:sp>
        <p:nvSpPr>
          <p:cNvPr id="8"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9"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397BE5DC-BB5F-4576-A280-C22EF26535A1}" type="slidenum">
              <a:rPr/>
              <a:pPr>
                <a:defRPr/>
              </a:pPr>
              <a:t>‹#›</a:t>
            </a:fld>
            <a:endParaRPr dirty="0"/>
          </a:p>
        </p:txBody>
      </p:sp>
    </p:spTree>
    <p:extLst>
      <p:ext uri="{BB962C8B-B14F-4D97-AF65-F5344CB8AC3E}">
        <p14:creationId xmlns:p14="http://schemas.microsoft.com/office/powerpoint/2010/main" val="27087393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1F830-5E9A-4BF8-A331-FCDEBD0B0485}"/>
              </a:ext>
            </a:extLst>
          </p:cNvPr>
          <p:cNvSpPr txBox="1">
            <a:spLocks noGrp="1"/>
          </p:cNvSpPr>
          <p:nvPr>
            <p:ph type="title"/>
          </p:nvPr>
        </p:nvSpPr>
        <p:spPr/>
        <p:txBody>
          <a:bodyPr/>
          <a:lstStyle>
            <a:lvl1pPr>
              <a:defRPr/>
            </a:lvl1pPr>
          </a:lstStyle>
          <a:p>
            <a:pPr lvl="0"/>
            <a:r>
              <a:rPr lang="en-US"/>
              <a:t>Click to edit Master title style</a:t>
            </a:r>
          </a:p>
        </p:txBody>
      </p:sp>
      <p:sp>
        <p:nvSpPr>
          <p:cNvPr id="3"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FE480D84-0A77-4850-BFC0-A2AD54AA0C06}" type="datetime1">
              <a:rPr lang="en-US"/>
              <a:pPr>
                <a:defRPr/>
              </a:pPr>
              <a:t>3/25/2024</a:t>
            </a:fld>
            <a:endParaRPr dirty="0"/>
          </a:p>
        </p:txBody>
      </p:sp>
      <p:sp>
        <p:nvSpPr>
          <p:cNvPr id="4"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5"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60894750-1E72-483B-B85E-7EF864735AE2}" type="slidenum">
              <a:rPr/>
              <a:pPr>
                <a:defRPr/>
              </a:pPr>
              <a:t>‹#›</a:t>
            </a:fld>
            <a:endParaRPr dirty="0"/>
          </a:p>
        </p:txBody>
      </p:sp>
    </p:spTree>
    <p:extLst>
      <p:ext uri="{BB962C8B-B14F-4D97-AF65-F5344CB8AC3E}">
        <p14:creationId xmlns:p14="http://schemas.microsoft.com/office/powerpoint/2010/main" val="3176903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924109BE-13D4-4C86-9D2E-4D88197D7375}" type="datetime1">
              <a:rPr lang="en-US"/>
              <a:pPr>
                <a:defRPr/>
              </a:pPr>
              <a:t>3/25/2024</a:t>
            </a:fld>
            <a:endParaRPr dirty="0"/>
          </a:p>
        </p:txBody>
      </p:sp>
      <p:sp>
        <p:nvSpPr>
          <p:cNvPr id="3"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4"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D322EED5-EAEE-4043-904F-BB8502EF99A8}" type="slidenum">
              <a:rPr/>
              <a:pPr>
                <a:defRPr/>
              </a:pPr>
              <a:t>‹#›</a:t>
            </a:fld>
            <a:endParaRPr dirty="0"/>
          </a:p>
        </p:txBody>
      </p:sp>
    </p:spTree>
    <p:extLst>
      <p:ext uri="{BB962C8B-B14F-4D97-AF65-F5344CB8AC3E}">
        <p14:creationId xmlns:p14="http://schemas.microsoft.com/office/powerpoint/2010/main" val="16074408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2E804-DB8E-49DF-A4B0-A4F5135184A5}"/>
              </a:ext>
            </a:extLst>
          </p:cNvPr>
          <p:cNvSpPr txBox="1">
            <a:spLocks noGrp="1"/>
          </p:cNvSpPr>
          <p:nvPr>
            <p:ph type="title"/>
          </p:nvPr>
        </p:nvSpPr>
        <p:spPr>
          <a:xfrm>
            <a:off x="629838" y="457200"/>
            <a:ext cx="2949177" cy="1600200"/>
          </a:xfrm>
        </p:spPr>
        <p:txBody>
          <a:bodyPr anchor="b"/>
          <a:lstStyle>
            <a:lvl1pPr>
              <a:defRPr sz="3200"/>
            </a:lvl1pPr>
          </a:lstStyle>
          <a:p>
            <a:pPr lvl="0"/>
            <a:r>
              <a:rPr lang="en-US"/>
              <a:t>Click to edit Master title style</a:t>
            </a:r>
          </a:p>
        </p:txBody>
      </p:sp>
      <p:sp>
        <p:nvSpPr>
          <p:cNvPr id="3" name="Content Placeholder 2">
            <a:extLst>
              <a:ext uri="{FF2B5EF4-FFF2-40B4-BE49-F238E27FC236}">
                <a16:creationId xmlns:a16="http://schemas.microsoft.com/office/drawing/2014/main" id="{7264A997-2F63-475F-8249-A4CEEB5A54D6}"/>
              </a:ext>
            </a:extLst>
          </p:cNvPr>
          <p:cNvSpPr txBox="1">
            <a:spLocks noGrp="1"/>
          </p:cNvSpPr>
          <p:nvPr>
            <p:ph idx="1"/>
          </p:nvPr>
        </p:nvSpPr>
        <p:spPr>
          <a:xfrm>
            <a:off x="3887388" y="987423"/>
            <a:ext cx="4629149" cy="4873623"/>
          </a:xfrm>
        </p:spPr>
        <p:txBody>
          <a:bodyPr/>
          <a:lstStyle>
            <a:lvl1pPr>
              <a:defRPr sz="3200"/>
            </a:lvl1pPr>
            <a:lvl2pPr>
              <a:defRPr sz="2800"/>
            </a:lvl2pPr>
            <a:lvl3pPr>
              <a:defRPr sz="2400"/>
            </a:lvl3pPr>
            <a:lvl4pPr>
              <a:defRPr sz="2000"/>
            </a:lvl4pPr>
            <a:lvl5pPr>
              <a:defRPr sz="20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7F98B6E-B092-4254-A438-889FAC9CFE11}"/>
              </a:ext>
            </a:extLst>
          </p:cNvPr>
          <p:cNvSpPr txBox="1">
            <a:spLocks noGrp="1"/>
          </p:cNvSpPr>
          <p:nvPr>
            <p:ph type="body" idx="2"/>
          </p:nvPr>
        </p:nvSpPr>
        <p:spPr>
          <a:xfrm>
            <a:off x="629838" y="2057400"/>
            <a:ext cx="2949177" cy="3811584"/>
          </a:xfrm>
        </p:spPr>
        <p:txBody>
          <a:bodyPr/>
          <a:lstStyle>
            <a:lvl1pPr marL="0" indent="0">
              <a:buNone/>
              <a:defRPr sz="1600"/>
            </a:lvl1pPr>
          </a:lstStyle>
          <a:p>
            <a:pPr lvl="0"/>
            <a:r>
              <a:rPr lang="en-US"/>
              <a:t>Edit Master text styles</a:t>
            </a:r>
          </a:p>
        </p:txBody>
      </p:sp>
      <p:sp>
        <p:nvSpPr>
          <p:cNvPr id="5"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87ADF6CF-0AF1-413F-9609-49D0099D3AD5}" type="datetime1">
              <a:rPr lang="en-US"/>
              <a:pPr>
                <a:defRPr/>
              </a:pPr>
              <a:t>3/25/2024</a:t>
            </a:fld>
            <a:endParaRPr dirty="0"/>
          </a:p>
        </p:txBody>
      </p:sp>
      <p:sp>
        <p:nvSpPr>
          <p:cNvPr id="6"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7"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07D80D2C-AC70-457B-AA19-30EF97D5FDB8}" type="slidenum">
              <a:rPr/>
              <a:pPr>
                <a:defRPr/>
              </a:pPr>
              <a:t>‹#›</a:t>
            </a:fld>
            <a:endParaRPr dirty="0"/>
          </a:p>
        </p:txBody>
      </p:sp>
    </p:spTree>
    <p:extLst>
      <p:ext uri="{BB962C8B-B14F-4D97-AF65-F5344CB8AC3E}">
        <p14:creationId xmlns:p14="http://schemas.microsoft.com/office/powerpoint/2010/main" val="2558196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A19A7-5196-4ECC-B23A-08CF5474FEC1}"/>
              </a:ext>
            </a:extLst>
          </p:cNvPr>
          <p:cNvSpPr txBox="1">
            <a:spLocks noGrp="1"/>
          </p:cNvSpPr>
          <p:nvPr>
            <p:ph type="title"/>
          </p:nvPr>
        </p:nvSpPr>
        <p:spPr>
          <a:xfrm>
            <a:off x="629838" y="457200"/>
            <a:ext cx="2949177" cy="1600200"/>
          </a:xfrm>
        </p:spPr>
        <p:txBody>
          <a:bodyPr anchor="b"/>
          <a:lstStyle>
            <a:lvl1pPr>
              <a:defRPr sz="3200"/>
            </a:lvl1pPr>
          </a:lstStyle>
          <a:p>
            <a:pPr lvl="0"/>
            <a:r>
              <a:rPr lang="en-US"/>
              <a:t>Click to edit Master title style</a:t>
            </a:r>
          </a:p>
        </p:txBody>
      </p:sp>
      <p:sp>
        <p:nvSpPr>
          <p:cNvPr id="3" name="Picture Placeholder 2">
            <a:extLst>
              <a:ext uri="{FF2B5EF4-FFF2-40B4-BE49-F238E27FC236}">
                <a16:creationId xmlns:a16="http://schemas.microsoft.com/office/drawing/2014/main" id="{3214ADBE-5C65-497B-AF1D-9CE0E59F4757}"/>
              </a:ext>
            </a:extLst>
          </p:cNvPr>
          <p:cNvSpPr txBox="1">
            <a:spLocks noGrp="1"/>
          </p:cNvSpPr>
          <p:nvPr>
            <p:ph type="pic" idx="1"/>
          </p:nvPr>
        </p:nvSpPr>
        <p:spPr>
          <a:xfrm>
            <a:off x="3887388" y="987423"/>
            <a:ext cx="4629149" cy="4873623"/>
          </a:xfrm>
        </p:spPr>
        <p:txBody>
          <a:bodyPr>
            <a:normAutofit/>
          </a:bodyPr>
          <a:lstStyle>
            <a:lvl1pPr marL="0" indent="0">
              <a:buNone/>
              <a:defRPr sz="3200"/>
            </a:lvl1pPr>
          </a:lstStyle>
          <a:p>
            <a:pPr lvl="0"/>
            <a:r>
              <a:rPr lang="en-US" noProof="0" dirty="0"/>
              <a:t>Click icon to add picture</a:t>
            </a:r>
          </a:p>
        </p:txBody>
      </p:sp>
      <p:sp>
        <p:nvSpPr>
          <p:cNvPr id="4" name="Text Placeholder 3">
            <a:extLst>
              <a:ext uri="{FF2B5EF4-FFF2-40B4-BE49-F238E27FC236}">
                <a16:creationId xmlns:a16="http://schemas.microsoft.com/office/drawing/2014/main" id="{C5FE2982-8307-4ED6-BACA-AD4891D515CB}"/>
              </a:ext>
            </a:extLst>
          </p:cNvPr>
          <p:cNvSpPr txBox="1">
            <a:spLocks noGrp="1"/>
          </p:cNvSpPr>
          <p:nvPr>
            <p:ph type="body" idx="2"/>
          </p:nvPr>
        </p:nvSpPr>
        <p:spPr>
          <a:xfrm>
            <a:off x="629838" y="2057400"/>
            <a:ext cx="2949177" cy="3811584"/>
          </a:xfrm>
        </p:spPr>
        <p:txBody>
          <a:bodyPr/>
          <a:lstStyle>
            <a:lvl1pPr marL="0" indent="0">
              <a:buNone/>
              <a:defRPr sz="1600"/>
            </a:lvl1pPr>
          </a:lstStyle>
          <a:p>
            <a:pPr lvl="0"/>
            <a:r>
              <a:rPr lang="en-US"/>
              <a:t>Edit Master text styles</a:t>
            </a:r>
          </a:p>
        </p:txBody>
      </p:sp>
      <p:sp>
        <p:nvSpPr>
          <p:cNvPr id="5"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3D4654C4-1861-426B-B44D-B9EE61F20820}" type="datetime1">
              <a:rPr lang="en-US"/>
              <a:pPr>
                <a:defRPr/>
              </a:pPr>
              <a:t>3/25/2024</a:t>
            </a:fld>
            <a:endParaRPr dirty="0"/>
          </a:p>
        </p:txBody>
      </p:sp>
      <p:sp>
        <p:nvSpPr>
          <p:cNvPr id="6"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7"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F8A94EE3-D8F1-45B6-988E-FC734E1E0670}" type="slidenum">
              <a:rPr/>
              <a:pPr>
                <a:defRPr/>
              </a:pPr>
              <a:t>‹#›</a:t>
            </a:fld>
            <a:endParaRPr dirty="0"/>
          </a:p>
        </p:txBody>
      </p:sp>
    </p:spTree>
    <p:extLst>
      <p:ext uri="{BB962C8B-B14F-4D97-AF65-F5344CB8AC3E}">
        <p14:creationId xmlns:p14="http://schemas.microsoft.com/office/powerpoint/2010/main" val="26350218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Title Placeholder 1"/>
          <p:cNvSpPr txBox="1">
            <a:spLocks noGrp="1" noChangeArrowheads="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p:cNvSpPr txBox="1">
            <a:spLocks noGrp="1" noChangeArrowheads="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2"/>
          </p:nvPr>
        </p:nvSpPr>
        <p:spPr>
          <a:xfrm>
            <a:off x="628650" y="6356350"/>
            <a:ext cx="2057400" cy="365125"/>
          </a:xfrm>
          <a:prstGeom prst="rect">
            <a:avLst/>
          </a:prstGeom>
          <a:noFill/>
          <a:ln>
            <a:noFill/>
          </a:ln>
        </p:spPr>
        <p:txBody>
          <a:bodyPr vert="horz" wrap="square" lIns="91440" tIns="45720" rIns="91440" bIns="45720" anchor="ctr" anchorCtr="0" compatLnSpc="1">
            <a:noAutofit/>
          </a:bodyPr>
          <a:lstStyle>
            <a:lvl1pPr marL="0" marR="0" lvl="0" indent="0" algn="l" defTabSz="457200" rtl="0" eaLnBrk="1"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a:defRPr/>
            </a:pPr>
            <a:fld id="{DBF6B4FE-C7F2-4994-BB12-BB4D517A2EB5}"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3"/>
          </p:nvPr>
        </p:nvSpPr>
        <p:spPr>
          <a:xfrm>
            <a:off x="3028950" y="6356350"/>
            <a:ext cx="3086100" cy="365125"/>
          </a:xfrm>
          <a:prstGeom prst="rect">
            <a:avLst/>
          </a:prstGeom>
          <a:noFill/>
          <a:ln>
            <a:noFill/>
          </a:ln>
        </p:spPr>
        <p:txBody>
          <a:bodyPr vert="horz" wrap="square" lIns="91440" tIns="45720" rIns="91440" bIns="45720" anchor="ctr" anchorCtr="1" compatLnSpc="1">
            <a:noAutofit/>
          </a:bodyPr>
          <a:lstStyle>
            <a:lvl1pPr marL="0" marR="0" lvl="0" indent="0" algn="ctr" defTabSz="457200" rtl="0" eaLnBrk="1" fontAlgn="auto" hangingPunct="1">
              <a:lnSpc>
                <a:spcPct val="100000"/>
              </a:lnSpc>
              <a:spcBef>
                <a:spcPts val="0"/>
              </a:spcBef>
              <a:spcAft>
                <a:spcPts val="0"/>
              </a:spcAft>
              <a:buNone/>
              <a:tabLst/>
              <a:defRPr lang="en-GB" sz="1200" b="0" i="0" u="none" strike="noStrike" kern="1200" cap="none" spc="0" baseline="0" dirty="0">
                <a:solidFill>
                  <a:srgbClr val="898989"/>
                </a:solidFill>
                <a:uFillTx/>
                <a:latin typeface="Calibri"/>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4"/>
          </p:nvPr>
        </p:nvSpPr>
        <p:spPr>
          <a:xfrm>
            <a:off x="6457950" y="6356350"/>
            <a:ext cx="2057400" cy="365125"/>
          </a:xfrm>
          <a:prstGeom prst="rect">
            <a:avLst/>
          </a:prstGeom>
          <a:noFill/>
          <a:ln>
            <a:noFill/>
          </a:ln>
        </p:spPr>
        <p:txBody>
          <a:bodyPr vert="horz" wrap="square" lIns="91440" tIns="45720" rIns="91440" bIns="45720" anchor="ctr" anchorCtr="0" compatLnSpc="1">
            <a:noAutofit/>
          </a:bodyPr>
          <a:lstStyle>
            <a:lvl1pPr marL="0" marR="0" lvl="0" indent="0" algn="r" defTabSz="457200" rtl="0" eaLnBrk="1"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a:defRPr/>
            </a:pPr>
            <a:fld id="{B7C61D16-7583-49FC-AC4F-CB1111FE15BC}" type="slidenum">
              <a:rPr/>
              <a:pPr>
                <a:defRPr/>
              </a:pPr>
              <a:t>‹#›</a:t>
            </a:fld>
            <a:endParaRPr dirty="0"/>
          </a:p>
        </p:txBody>
      </p:sp>
    </p:spTree>
  </p:cSld>
  <p:clrMap bg1="lt1" tx1="dk1" bg2="lt2" tx2="dk2" accent1="accent1" accent2="accent2" accent3="accent3" accent4="accent4" accent5="accent5" accent6="accent6" hlink="hlink" folHlink="folHlink"/>
  <p:sldLayoutIdLst>
    <p:sldLayoutId id="2147484039" r:id="rId1"/>
    <p:sldLayoutId id="2147484040" r:id="rId2"/>
    <p:sldLayoutId id="2147484041" r:id="rId3"/>
    <p:sldLayoutId id="2147484042" r:id="rId4"/>
    <p:sldLayoutId id="2147484043" r:id="rId5"/>
    <p:sldLayoutId id="2147484044" r:id="rId6"/>
    <p:sldLayoutId id="2147484045" r:id="rId7"/>
    <p:sldLayoutId id="2147484046" r:id="rId8"/>
    <p:sldLayoutId id="2147484047" r:id="rId9"/>
    <p:sldLayoutId id="2147484048" r:id="rId10"/>
    <p:sldLayoutId id="2147484049" r:id="rId11"/>
    <p:sldLayoutId id="2147484050" r:id="rId12"/>
    <p:sldLayoutId id="2147484051" r:id="rId13"/>
  </p:sldLayoutIdLst>
  <p:transition spd="slow"/>
  <p:txStyles>
    <p:titleStyle>
      <a:lvl1pPr algn="l" rtl="0" eaLnBrk="0" fontAlgn="base" hangingPunct="0">
        <a:lnSpc>
          <a:spcPct val="90000"/>
        </a:lnSpc>
        <a:spcBef>
          <a:spcPct val="0"/>
        </a:spcBef>
        <a:spcAft>
          <a:spcPct val="0"/>
        </a:spcAft>
        <a:defRPr lang="en-US" sz="4400" kern="1200">
          <a:solidFill>
            <a:srgbClr val="000000"/>
          </a:solidFill>
          <a:latin typeface="Calibri Light"/>
        </a:defRPr>
      </a:lvl1pPr>
      <a:lvl2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5pPr>
      <a:lvl6pPr marL="4572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SzPct val="100000"/>
        <a:buFont typeface="Arial" panose="020B0604020202020204" pitchFamily="34" charset="0"/>
        <a:buChar char="•"/>
        <a:defRPr lang="en-US" sz="2800" kern="1200">
          <a:solidFill>
            <a:srgbClr val="000000"/>
          </a:solidFill>
          <a:latin typeface="Calibri"/>
        </a:defRPr>
      </a:lvl1pPr>
      <a:lvl2pPr marL="685800" lvl="1" indent="-228600" algn="l" rtl="0" eaLnBrk="0" fontAlgn="base" hangingPunct="0">
        <a:lnSpc>
          <a:spcPct val="90000"/>
        </a:lnSpc>
        <a:spcBef>
          <a:spcPts val="500"/>
        </a:spcBef>
        <a:spcAft>
          <a:spcPct val="0"/>
        </a:spcAft>
        <a:buSzPct val="100000"/>
        <a:buFont typeface="Arial" panose="020B0604020202020204" pitchFamily="34" charset="0"/>
        <a:buChar char="•"/>
        <a:defRPr lang="en-US" sz="2400" kern="1200">
          <a:solidFill>
            <a:srgbClr val="000000"/>
          </a:solidFill>
          <a:latin typeface="Calibri"/>
        </a:defRPr>
      </a:lvl2pPr>
      <a:lvl3pPr marL="1143000" lvl="2" indent="-228600" algn="l" rtl="0" eaLnBrk="0" fontAlgn="base" hangingPunct="0">
        <a:lnSpc>
          <a:spcPct val="90000"/>
        </a:lnSpc>
        <a:spcBef>
          <a:spcPts val="500"/>
        </a:spcBef>
        <a:spcAft>
          <a:spcPct val="0"/>
        </a:spcAft>
        <a:buSzPct val="100000"/>
        <a:buFont typeface="Arial" panose="020B0604020202020204" pitchFamily="34" charset="0"/>
        <a:buChar char="•"/>
        <a:defRPr lang="en-US" sz="2000" kern="1200">
          <a:solidFill>
            <a:srgbClr val="000000"/>
          </a:solidFill>
          <a:latin typeface="Calibri"/>
        </a:defRPr>
      </a:lvl3pPr>
      <a:lvl4pPr marL="1600200" lvl="3" indent="-228600" algn="l" rtl="0" eaLnBrk="0" fontAlgn="base" hangingPunct="0">
        <a:lnSpc>
          <a:spcPct val="90000"/>
        </a:lnSpc>
        <a:spcBef>
          <a:spcPts val="500"/>
        </a:spcBef>
        <a:spcAft>
          <a:spcPct val="0"/>
        </a:spcAft>
        <a:buSzPct val="100000"/>
        <a:buFont typeface="Arial" panose="020B0604020202020204" pitchFamily="34" charset="0"/>
        <a:buChar char="•"/>
        <a:defRPr lang="en-US" kern="1200">
          <a:solidFill>
            <a:srgbClr val="000000"/>
          </a:solidFill>
          <a:latin typeface="Calibri"/>
        </a:defRPr>
      </a:lvl4pPr>
      <a:lvl5pPr marL="2057400" lvl="4" indent="-228600" algn="l" rtl="0" eaLnBrk="0" fontAlgn="base" hangingPunct="0">
        <a:lnSpc>
          <a:spcPct val="90000"/>
        </a:lnSpc>
        <a:spcBef>
          <a:spcPts val="500"/>
        </a:spcBef>
        <a:spcAft>
          <a:spcPct val="0"/>
        </a:spcAft>
        <a:buSzPct val="100000"/>
        <a:buFont typeface="Arial" panose="020B0604020202020204" pitchFamily="34" charset="0"/>
        <a:buChar char="•"/>
        <a:defRPr lang="en-US" kern="1200">
          <a:solidFill>
            <a:srgbClr val="000000"/>
          </a:solidFill>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txBox="1">
            <a:spLocks noGrp="1" noChangeArrowheads="1"/>
          </p:cNvSpPr>
          <p:nvPr>
            <p:ph type="title"/>
          </p:nvPr>
        </p:nvSpPr>
        <p:spPr>
          <a:xfrm>
            <a:off x="76200" y="57150"/>
            <a:ext cx="8896350" cy="492125"/>
          </a:xfrm>
        </p:spPr>
        <p:txBody>
          <a:bodyPr anchorCtr="1"/>
          <a:lstStyle/>
          <a:p>
            <a:pPr algn="ctr" eaLnBrk="1" hangingPunct="1"/>
            <a:r>
              <a:rPr lang="en-GB" altLang="en-US" sz="2000" b="1" dirty="0">
                <a:solidFill>
                  <a:schemeClr val="tx1"/>
                </a:solidFill>
                <a:latin typeface="Century Gothic" panose="020B0502020202020204" pitchFamily="34" charset="0"/>
              </a:rPr>
              <a:t>Mathematics : Number  </a:t>
            </a:r>
          </a:p>
        </p:txBody>
      </p:sp>
      <p:graphicFrame>
        <p:nvGraphicFramePr>
          <p:cNvPr id="3" name="Content Placeholder 3">
            <a:extLst>
              <a:ext uri="{FF2B5EF4-FFF2-40B4-BE49-F238E27FC236}">
                <a16:creationId xmlns:a16="http://schemas.microsoft.com/office/drawing/2014/main" id="{19CD4200-EED8-46A5-81B6-5DBD0DD2F7B8}"/>
              </a:ext>
            </a:extLst>
          </p:cNvPr>
          <p:cNvGraphicFramePr>
            <a:graphicFrameLocks noGrp="1"/>
          </p:cNvGraphicFramePr>
          <p:nvPr>
            <p:ph idx="1"/>
            <p:extLst>
              <p:ext uri="{D42A27DB-BD31-4B8C-83A1-F6EECF244321}">
                <p14:modId xmlns:p14="http://schemas.microsoft.com/office/powerpoint/2010/main" val="3879765863"/>
              </p:ext>
            </p:extLst>
          </p:nvPr>
        </p:nvGraphicFramePr>
        <p:xfrm>
          <a:off x="213360" y="549287"/>
          <a:ext cx="8759191" cy="6314162"/>
        </p:xfrm>
        <a:graphic>
          <a:graphicData uri="http://schemas.openxmlformats.org/drawingml/2006/table">
            <a:tbl>
              <a:tblPr firstRow="1" bandRow="1">
                <a:effectLst/>
                <a:tableStyleId>{5C22544A-7EE6-4342-B048-85BDC9FD1C3A}</a:tableStyleId>
              </a:tblPr>
              <a:tblGrid>
                <a:gridCol w="2279915">
                  <a:extLst>
                    <a:ext uri="{9D8B030D-6E8A-4147-A177-3AD203B41FA5}">
                      <a16:colId xmlns:a16="http://schemas.microsoft.com/office/drawing/2014/main" val="4186730976"/>
                    </a:ext>
                  </a:extLst>
                </a:gridCol>
                <a:gridCol w="3224034">
                  <a:extLst>
                    <a:ext uri="{9D8B030D-6E8A-4147-A177-3AD203B41FA5}">
                      <a16:colId xmlns:a16="http://schemas.microsoft.com/office/drawing/2014/main" val="2628771195"/>
                    </a:ext>
                  </a:extLst>
                </a:gridCol>
                <a:gridCol w="1976582">
                  <a:extLst>
                    <a:ext uri="{9D8B030D-6E8A-4147-A177-3AD203B41FA5}">
                      <a16:colId xmlns:a16="http://schemas.microsoft.com/office/drawing/2014/main" val="308867682"/>
                    </a:ext>
                  </a:extLst>
                </a:gridCol>
                <a:gridCol w="1278660">
                  <a:extLst>
                    <a:ext uri="{9D8B030D-6E8A-4147-A177-3AD203B41FA5}">
                      <a16:colId xmlns:a16="http://schemas.microsoft.com/office/drawing/2014/main" val="3368322103"/>
                    </a:ext>
                  </a:extLst>
                </a:gridCol>
              </a:tblGrid>
              <a:tr h="1172682">
                <a:tc gridSpan="2">
                  <a:txBody>
                    <a:bodyPr/>
                    <a:lstStyle/>
                    <a:p>
                      <a:pPr lvl="0" algn="ctr"/>
                      <a:r>
                        <a:rPr lang="en-GB" sz="1800" dirty="0">
                          <a:solidFill>
                            <a:schemeClr val="bg1"/>
                          </a:solidFill>
                          <a:latin typeface="Century Gothic" pitchFamily="34"/>
                        </a:rPr>
                        <a:t>Selection of pre-school objectives and ideas for supporting child development</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2D050"/>
                    </a:solidFill>
                  </a:tcPr>
                </a:tc>
                <a:tc hMerge="1">
                  <a:txBody>
                    <a:bodyPr/>
                    <a:lstStyle/>
                    <a:p>
                      <a:endParaRPr lang="en-GB"/>
                    </a:p>
                  </a:txBody>
                  <a:tcPr/>
                </a:tc>
                <a:tc>
                  <a:txBody>
                    <a:bodyPr/>
                    <a:lstStyle/>
                    <a:p>
                      <a:pPr lvl="0" algn="ctr"/>
                      <a:r>
                        <a:rPr lang="en-GB" sz="1500" b="1" dirty="0">
                          <a:solidFill>
                            <a:schemeClr val="bg1"/>
                          </a:solidFill>
                          <a:latin typeface="Century Gothic" pitchFamily="34"/>
                        </a:rPr>
                        <a:t>End of pre-school observation checkpoint </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lvl="0" algn="ctr"/>
                      <a:r>
                        <a:rPr lang="en-GB" sz="1800" dirty="0">
                          <a:solidFill>
                            <a:schemeClr val="bg1"/>
                          </a:solidFill>
                          <a:latin typeface="Century Gothic" pitchFamily="34"/>
                        </a:rPr>
                        <a:t>Useful ideas to try at home</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2D050"/>
                    </a:solidFill>
                  </a:tcPr>
                </a:tc>
                <a:extLst>
                  <a:ext uri="{0D108BD9-81ED-4DB2-BD59-A6C34878D82A}">
                    <a16:rowId xmlns:a16="http://schemas.microsoft.com/office/drawing/2014/main" val="4195188173"/>
                  </a:ext>
                </a:extLst>
              </a:tr>
              <a:tr h="3397727">
                <a:tc>
                  <a:txBody>
                    <a:bodyPr/>
                    <a:lstStyle/>
                    <a:p>
                      <a:r>
                        <a:rPr lang="en-GB" sz="1100" dirty="0"/>
                        <a:t>Develop fast recognition of up to 3 objects, without having to count them individually (‘subitising’).</a:t>
                      </a:r>
                    </a:p>
                    <a:p>
                      <a:endParaRPr lang="en-GB" sz="1100" dirty="0"/>
                    </a:p>
                    <a:p>
                      <a:r>
                        <a:rPr lang="en-GB" sz="1100" dirty="0"/>
                        <a:t> Recite numbers past 5. </a:t>
                      </a:r>
                    </a:p>
                    <a:p>
                      <a:endParaRPr lang="en-GB" sz="1100" dirty="0"/>
                    </a:p>
                    <a:p>
                      <a:r>
                        <a:rPr lang="en-GB" sz="1100" dirty="0"/>
                        <a:t>Say one number for each item in order: 1,2,3,4,5</a:t>
                      </a:r>
                    </a:p>
                    <a:p>
                      <a:endParaRPr lang="en-GB" sz="1100" dirty="0"/>
                    </a:p>
                    <a:p>
                      <a:r>
                        <a:rPr lang="en-GB" sz="1100" dirty="0"/>
                        <a:t>Know that the last number reached when counting a small set of objects tells you how many there are in total (‘cardinal principle’).</a:t>
                      </a:r>
                    </a:p>
                    <a:p>
                      <a:endParaRPr lang="en-GB" sz="1100" dirty="0"/>
                    </a:p>
                    <a:p>
                      <a:r>
                        <a:rPr lang="en-GB" sz="1100" dirty="0"/>
                        <a:t> Show ‘finger numbers’ up to 5. </a:t>
                      </a:r>
                    </a:p>
                    <a:p>
                      <a:endParaRPr lang="en-GB" sz="1100" dirty="0"/>
                    </a:p>
                    <a:p>
                      <a:r>
                        <a:rPr lang="en-GB" sz="1100" dirty="0"/>
                        <a:t>Link numerals and amounts: for example, showing the right number of objects to match the numeral, up to 5. </a:t>
                      </a:r>
                      <a:endParaRPr lang="en-GB" sz="1100" b="1" dirty="0">
                        <a:solidFill>
                          <a:srgbClr val="A14824"/>
                        </a:solidFill>
                        <a:latin typeface="+mn-lt"/>
                      </a:endParaRP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GB" sz="1100" dirty="0"/>
                        <a:t>At pre-school we will teach number objectives through play. Practitioners are skilled in finding opportunities to explore the mathematics seen through a child’s play  </a:t>
                      </a:r>
                      <a:r>
                        <a:rPr lang="en-GB" sz="1100" dirty="0" err="1"/>
                        <a:t>eg</a:t>
                      </a:r>
                      <a:r>
                        <a:rPr lang="en-GB" sz="1100" dirty="0"/>
                        <a:t> by pointing to small groups of two or three objects: “Look, there are two!” Occasionally they will ask children how many there are in a small set of two or three. </a:t>
                      </a:r>
                    </a:p>
                    <a:p>
                      <a:endParaRPr lang="en-GB" sz="1100" dirty="0"/>
                    </a:p>
                    <a:p>
                      <a:r>
                        <a:rPr lang="en-GB" sz="1100" dirty="0"/>
                        <a:t>We will regularly say the counting sequence, in a variety of playful contexts, inside and outdoors, forwards and backwards, sometimes going to </a:t>
                      </a:r>
                      <a:r>
                        <a:rPr lang="en-GB" sz="1100"/>
                        <a:t>high numbers.</a:t>
                      </a:r>
                      <a:endParaRPr lang="en-GB" sz="1100" dirty="0"/>
                    </a:p>
                    <a:p>
                      <a:endParaRPr lang="en-GB" sz="1100" dirty="0"/>
                    </a:p>
                    <a:p>
                      <a:r>
                        <a:rPr lang="en-GB" sz="1100" dirty="0"/>
                        <a:t>We will point out the number of things whenever possible; so, rather than just ‘chairs’, ‘apples’ or ‘children’, say ‘two chairs’, ‘three apples’, ‘four children’. We will ask children to get several things and emphasise the total number in our conversation with the child. </a:t>
                      </a:r>
                      <a:endParaRPr lang="en-GB" sz="1100" b="0" i="0" u="none" strike="noStrike" kern="1200" baseline="0" dirty="0">
                        <a:solidFill>
                          <a:srgbClr val="000000"/>
                        </a:solidFill>
                        <a:latin typeface="+mn-lt"/>
                        <a:ea typeface="+mn-ea"/>
                        <a:cs typeface="+mn-cs"/>
                      </a:endParaRP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rowSpan="2">
                  <a:txBody>
                    <a:bodyPr/>
                    <a:lstStyle/>
                    <a:p>
                      <a:pPr marL="171450" lvl="0" indent="-171450">
                        <a:buFont typeface="Wingdings" panose="05000000000000000000" pitchFamily="2" charset="2"/>
                        <a:buChar char="q"/>
                      </a:pPr>
                      <a:r>
                        <a:rPr lang="en-GB" sz="1100" b="0" dirty="0">
                          <a:solidFill>
                            <a:schemeClr val="tx1"/>
                          </a:solidFill>
                          <a:latin typeface="Century Gothic" panose="020B0502020202020204" pitchFamily="34" charset="0"/>
                        </a:rPr>
                        <a:t>Can children count an arrangement of objects up to 5 accurately ?</a:t>
                      </a:r>
                    </a:p>
                    <a:p>
                      <a:pPr marL="171450" lvl="0" indent="-171450">
                        <a:buFont typeface="Wingdings" panose="05000000000000000000" pitchFamily="2" charset="2"/>
                        <a:buChar char="q"/>
                      </a:pPr>
                      <a:endParaRPr lang="en-GB" sz="1100" b="0" dirty="0">
                        <a:solidFill>
                          <a:schemeClr val="tx1"/>
                        </a:solidFill>
                        <a:latin typeface="Century Gothic" panose="020B0502020202020204" pitchFamily="34" charset="0"/>
                      </a:endParaRPr>
                    </a:p>
                    <a:p>
                      <a:pPr marL="171450" lvl="0" indent="-171450">
                        <a:buFont typeface="Wingdings" panose="05000000000000000000" pitchFamily="2" charset="2"/>
                        <a:buChar char="q"/>
                      </a:pPr>
                      <a:r>
                        <a:rPr lang="en-GB" sz="1100" b="0" dirty="0">
                          <a:solidFill>
                            <a:schemeClr val="tx1"/>
                          </a:solidFill>
                          <a:latin typeface="Century Gothic" panose="020B0502020202020204" pitchFamily="34" charset="0"/>
                        </a:rPr>
                        <a:t>Can they recite any numbers beyond 5 ?</a:t>
                      </a:r>
                    </a:p>
                    <a:p>
                      <a:pPr marL="171450" lvl="0" indent="-171450">
                        <a:buFont typeface="Wingdings" panose="05000000000000000000" pitchFamily="2" charset="2"/>
                        <a:buChar char="q"/>
                      </a:pPr>
                      <a:endParaRPr lang="en-GB" sz="1100" b="0" dirty="0">
                        <a:solidFill>
                          <a:schemeClr val="tx1"/>
                        </a:solidFill>
                        <a:latin typeface="Century Gothic" panose="020B0502020202020204" pitchFamily="34" charset="0"/>
                      </a:endParaRPr>
                    </a:p>
                    <a:p>
                      <a:pPr marL="171450" lvl="0" indent="-171450">
                        <a:buFont typeface="Wingdings" panose="05000000000000000000" pitchFamily="2" charset="2"/>
                        <a:buChar char="q"/>
                      </a:pPr>
                      <a:r>
                        <a:rPr lang="en-GB" sz="1100" b="0" dirty="0">
                          <a:solidFill>
                            <a:schemeClr val="tx1"/>
                          </a:solidFill>
                          <a:latin typeface="Century Gothic" panose="020B0502020202020204" pitchFamily="34" charset="0"/>
                        </a:rPr>
                        <a:t>Can they accurately identify any numerals with the correct number of objects within 5.</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2">
                  <a:txBody>
                    <a:bodyPr/>
                    <a:lstStyle/>
                    <a:p>
                      <a:pPr marL="0" lvl="0" indent="0">
                        <a:buFont typeface="Arial" panose="020B0604020202020204" pitchFamily="34" charset="0"/>
                        <a:buNone/>
                      </a:pPr>
                      <a:r>
                        <a:rPr lang="en-GB" sz="1100" dirty="0"/>
                        <a:t>Share number counting books</a:t>
                      </a:r>
                    </a:p>
                    <a:p>
                      <a:pPr marL="0" lvl="0" indent="0">
                        <a:buFont typeface="Arial" panose="020B0604020202020204" pitchFamily="34" charset="0"/>
                        <a:buNone/>
                      </a:pPr>
                      <a:endParaRPr lang="en-GB" sz="1100" dirty="0"/>
                    </a:p>
                    <a:p>
                      <a:pPr marL="0" lvl="0" indent="0">
                        <a:buFont typeface="Arial" panose="020B0604020202020204" pitchFamily="34" charset="0"/>
                        <a:buNone/>
                      </a:pPr>
                      <a:endParaRPr lang="en-GB" sz="1100" dirty="0"/>
                    </a:p>
                    <a:p>
                      <a:pPr marL="0" lvl="0" indent="0">
                        <a:buFont typeface="Arial" panose="020B0604020202020204" pitchFamily="34" charset="0"/>
                        <a:buNone/>
                      </a:pPr>
                      <a:endParaRPr lang="en-GB" sz="1100" dirty="0"/>
                    </a:p>
                    <a:p>
                      <a:pPr marL="0" lvl="0" indent="0">
                        <a:buFont typeface="Arial" panose="020B0604020202020204" pitchFamily="34" charset="0"/>
                        <a:buNone/>
                      </a:pPr>
                      <a:endParaRPr lang="en-GB" sz="1100" dirty="0"/>
                    </a:p>
                    <a:p>
                      <a:pPr marL="0" lvl="0" indent="0">
                        <a:buFont typeface="Arial" panose="020B0604020202020204" pitchFamily="34" charset="0"/>
                        <a:buNone/>
                      </a:pPr>
                      <a:endParaRPr lang="en-GB" sz="1100" dirty="0"/>
                    </a:p>
                    <a:p>
                      <a:pPr marL="0" lvl="0" indent="0">
                        <a:buFont typeface="Arial" panose="020B0604020202020204" pitchFamily="34" charset="0"/>
                        <a:buNone/>
                      </a:pPr>
                      <a:endParaRPr lang="en-GB" sz="1100" dirty="0"/>
                    </a:p>
                    <a:p>
                      <a:pPr marL="0" lvl="0" indent="0">
                        <a:buFont typeface="Arial" panose="020B0604020202020204" pitchFamily="34" charset="0"/>
                        <a:buNone/>
                      </a:pPr>
                      <a:endParaRPr lang="en-GB" sz="1100" dirty="0"/>
                    </a:p>
                    <a:p>
                      <a:pPr marL="0" lvl="0" indent="0">
                        <a:buFont typeface="Arial" panose="020B0604020202020204" pitchFamily="34" charset="0"/>
                        <a:buNone/>
                      </a:pPr>
                      <a:endParaRPr lang="en-GB" sz="1100" dirty="0"/>
                    </a:p>
                    <a:p>
                      <a:pPr marL="0" lvl="0" indent="0">
                        <a:buFont typeface="Arial" panose="020B0604020202020204" pitchFamily="34" charset="0"/>
                        <a:buNone/>
                      </a:pPr>
                      <a:endParaRPr lang="en-GB" sz="1100" dirty="0"/>
                    </a:p>
                    <a:p>
                      <a:pPr marL="0" lvl="0" indent="0">
                        <a:buFont typeface="Arial" panose="020B0604020202020204" pitchFamily="34" charset="0"/>
                        <a:buNone/>
                      </a:pPr>
                      <a:endParaRPr lang="en-GB" sz="1100" dirty="0"/>
                    </a:p>
                    <a:p>
                      <a:pPr marL="0" lvl="0" indent="0">
                        <a:buFont typeface="Arial" panose="020B0604020202020204" pitchFamily="34" charset="0"/>
                        <a:buNone/>
                      </a:pPr>
                      <a:endParaRPr lang="en-GB" sz="1100" dirty="0"/>
                    </a:p>
                    <a:p>
                      <a:pPr marL="0" lvl="0" indent="0">
                        <a:buFont typeface="Arial" panose="020B0604020202020204" pitchFamily="34" charset="0"/>
                        <a:buNone/>
                      </a:pPr>
                      <a:endParaRPr lang="en-GB" sz="1100" dirty="0"/>
                    </a:p>
                    <a:p>
                      <a:pPr marL="0" lvl="0" indent="0">
                        <a:buFont typeface="Arial" panose="020B0604020202020204" pitchFamily="34" charset="0"/>
                        <a:buNone/>
                      </a:pPr>
                      <a:endParaRPr lang="en-GB" sz="1100" dirty="0"/>
                    </a:p>
                    <a:p>
                      <a:pPr marL="0" lvl="0" indent="0">
                        <a:buFont typeface="Arial" panose="020B0604020202020204" pitchFamily="34" charset="0"/>
                        <a:buNone/>
                      </a:pPr>
                      <a:endParaRPr lang="en-GB" sz="1100" dirty="0"/>
                    </a:p>
                    <a:p>
                      <a:pPr marL="0" lvl="0" indent="0">
                        <a:buFont typeface="Arial" panose="020B0604020202020204" pitchFamily="34" charset="0"/>
                        <a:buNone/>
                      </a:pPr>
                      <a:endParaRPr lang="en-GB" sz="1100" dirty="0"/>
                    </a:p>
                    <a:p>
                      <a:pPr marL="0" lvl="0" indent="0">
                        <a:buFont typeface="Arial" panose="020B0604020202020204" pitchFamily="34" charset="0"/>
                        <a:buNone/>
                      </a:pPr>
                      <a:endParaRPr lang="en-GB" sz="1100" dirty="0"/>
                    </a:p>
                    <a:p>
                      <a:pPr marL="0" lvl="0" indent="0">
                        <a:buFont typeface="Arial" panose="020B0604020202020204" pitchFamily="34" charset="0"/>
                        <a:buNone/>
                      </a:pPr>
                      <a:endParaRPr lang="en-GB" sz="1100" dirty="0"/>
                    </a:p>
                    <a:p>
                      <a:pPr marL="0" lvl="0" indent="0">
                        <a:buFont typeface="Arial" panose="020B0604020202020204" pitchFamily="34" charset="0"/>
                        <a:buNone/>
                      </a:pPr>
                      <a:r>
                        <a:rPr lang="en-GB" sz="1100" dirty="0"/>
                        <a:t>Any opportunities to count objects, collect a certain number of objects</a:t>
                      </a:r>
                    </a:p>
                  </a:txBody>
                  <a:tcPr marT="45726" marB="45726">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21418414"/>
                  </a:ext>
                </a:extLst>
              </a:tr>
              <a:tr h="1681154">
                <a:tc>
                  <a:txBody>
                    <a:bodyPr/>
                    <a:lstStyle/>
                    <a:p>
                      <a:r>
                        <a:rPr lang="en-GB" sz="1100" dirty="0"/>
                        <a:t>Compare quantities using language: ‘more than’, ‘fewer than’</a:t>
                      </a:r>
                    </a:p>
                    <a:p>
                      <a:endParaRPr lang="en-GB" sz="1100" dirty="0"/>
                    </a:p>
                    <a:p>
                      <a:r>
                        <a:rPr lang="en-GB" sz="1100" dirty="0"/>
                        <a:t>Experiment with their own symbols and marks as well as numerals.</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solidFill>
                      <a:schemeClr val="bg1">
                        <a:lumMod val="95000"/>
                      </a:schemeClr>
                    </a:solidFill>
                  </a:tcPr>
                </a:tc>
                <a:tc>
                  <a:txBody>
                    <a:bodyPr/>
                    <a:lstStyle/>
                    <a:p>
                      <a:r>
                        <a:rPr lang="en-GB" sz="1100" dirty="0"/>
                        <a:t>We will encourage children in their own ways of recording (for example) how many balls they managed to throw through the hoop. Provide numerals nearby for reference. Suggestions: wooden numerals in a basket or a number track on the fence.</a:t>
                      </a:r>
                    </a:p>
                  </a:txBody>
                  <a:tcPr marT="45732" marB="45732">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pPr marL="285750" lvl="0" indent="-285750">
                        <a:buFont typeface="Wingdings" panose="05000000000000000000" pitchFamily="2" charset="2"/>
                        <a:buChar char="q"/>
                      </a:pPr>
                      <a:endParaRPr lang="en-GB" sz="1100" b="0" dirty="0">
                        <a:solidFill>
                          <a:schemeClr val="tx1"/>
                        </a:solidFill>
                        <a:latin typeface="Century Gothic" panose="020B0502020202020204" pitchFamily="34" charset="0"/>
                      </a:endParaRPr>
                    </a:p>
                  </a:txBody>
                  <a:tcPr marT="45732" marB="45732">
                    <a:lnT w="6350" cap="flat" cmpd="sng" algn="ctr">
                      <a:solidFill>
                        <a:schemeClr val="tx1"/>
                      </a:solidFill>
                      <a:prstDash val="solid"/>
                      <a:round/>
                      <a:headEnd type="none" w="med" len="med"/>
                      <a:tailEnd type="none" w="med" len="med"/>
                    </a:lnT>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2149980100"/>
                  </a:ext>
                </a:extLst>
              </a:tr>
            </a:tbl>
          </a:graphicData>
        </a:graphic>
      </p:graphicFrame>
      <p:sp>
        <p:nvSpPr>
          <p:cNvPr id="2" name="TextBox 1">
            <a:extLst>
              <a:ext uri="{FF2B5EF4-FFF2-40B4-BE49-F238E27FC236}">
                <a16:creationId xmlns:a16="http://schemas.microsoft.com/office/drawing/2014/main" id="{5B50B3F1-CFEA-43AC-BBDC-39691CF3D0F3}"/>
              </a:ext>
            </a:extLst>
          </p:cNvPr>
          <p:cNvSpPr txBox="1"/>
          <p:nvPr/>
        </p:nvSpPr>
        <p:spPr>
          <a:xfrm>
            <a:off x="8552873" y="6428509"/>
            <a:ext cx="563707" cy="372341"/>
          </a:xfrm>
          <a:prstGeom prst="rect">
            <a:avLst/>
          </a:prstGeom>
          <a:solidFill>
            <a:schemeClr val="bg1"/>
          </a:solidFill>
        </p:spPr>
        <p:txBody>
          <a:bodyPr wrap="square" rtlCol="0">
            <a:spAutoFit/>
          </a:bodyPr>
          <a:lstStyle/>
          <a:p>
            <a:endParaRPr lang="en-GB" dirty="0"/>
          </a:p>
        </p:txBody>
      </p:sp>
      <p:pic>
        <p:nvPicPr>
          <p:cNvPr id="7" name="Picture 6">
            <a:extLst>
              <a:ext uri="{FF2B5EF4-FFF2-40B4-BE49-F238E27FC236}">
                <a16:creationId xmlns:a16="http://schemas.microsoft.com/office/drawing/2014/main" id="{95DB69A0-7AAE-316B-EA25-E899862BE9D2}"/>
              </a:ext>
            </a:extLst>
          </p:cNvPr>
          <p:cNvPicPr>
            <a:picLocks noChangeAspect="1"/>
          </p:cNvPicPr>
          <p:nvPr/>
        </p:nvPicPr>
        <p:blipFill>
          <a:blip r:embed="rId2"/>
          <a:stretch>
            <a:fillRect/>
          </a:stretch>
        </p:blipFill>
        <p:spPr>
          <a:xfrm>
            <a:off x="7730116" y="2401443"/>
            <a:ext cx="1314450" cy="1304925"/>
          </a:xfrm>
          <a:prstGeom prst="rect">
            <a:avLst/>
          </a:prstGeom>
        </p:spPr>
      </p:pic>
      <p:pic>
        <p:nvPicPr>
          <p:cNvPr id="9" name="Picture 8">
            <a:extLst>
              <a:ext uri="{FF2B5EF4-FFF2-40B4-BE49-F238E27FC236}">
                <a16:creationId xmlns:a16="http://schemas.microsoft.com/office/drawing/2014/main" id="{62824F60-482C-D746-EB6C-6F18A9D7CC1F}"/>
              </a:ext>
            </a:extLst>
          </p:cNvPr>
          <p:cNvPicPr>
            <a:picLocks noChangeAspect="1"/>
          </p:cNvPicPr>
          <p:nvPr/>
        </p:nvPicPr>
        <p:blipFill>
          <a:blip r:embed="rId3"/>
          <a:stretch>
            <a:fillRect/>
          </a:stretch>
        </p:blipFill>
        <p:spPr>
          <a:xfrm>
            <a:off x="7703259" y="3706368"/>
            <a:ext cx="1305299" cy="1101346"/>
          </a:xfrm>
          <a:prstGeom prst="rect">
            <a:avLst/>
          </a:prstGeom>
        </p:spPr>
      </p:pic>
    </p:spTree>
    <p:extLst>
      <p:ext uri="{BB962C8B-B14F-4D97-AF65-F5344CB8AC3E}">
        <p14:creationId xmlns:p14="http://schemas.microsoft.com/office/powerpoint/2010/main" val="363409992"/>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now Mats" id="{44C609E7-D963-4258-AC0C-6D24BC1BAC45}" vid="{70B9A501-B5B1-4368-BA62-45740617565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2770</TotalTime>
  <Words>388</Words>
  <Application>Microsoft Office PowerPoint</Application>
  <PresentationFormat>On-screen Show (4:3)</PresentationFormat>
  <Paragraphs>48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Century Gothic</vt:lpstr>
      <vt:lpstr>Wingdings</vt:lpstr>
      <vt:lpstr>Office Theme</vt:lpstr>
      <vt:lpstr>Mathematics : Number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Stone Age KS2 Knowledge Mat</dc:title>
  <dc:creator>Marketing Dept</dc:creator>
  <cp:lastModifiedBy>Sally Spring</cp:lastModifiedBy>
  <cp:revision>139</cp:revision>
  <dcterms:created xsi:type="dcterms:W3CDTF">2019-01-14T16:39:51Z</dcterms:created>
  <dcterms:modified xsi:type="dcterms:W3CDTF">2024-03-25T14:22:23Z</dcterms:modified>
</cp:coreProperties>
</file>