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Expressive Arts and Design : Creating with Materials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535172319"/>
              </p:ext>
            </p:extLst>
          </p:nvPr>
        </p:nvGraphicFramePr>
        <p:xfrm>
          <a:off x="267855" y="466151"/>
          <a:ext cx="8704695" cy="4943611"/>
        </p:xfrm>
        <a:graphic>
          <a:graphicData uri="http://schemas.openxmlformats.org/drawingml/2006/table">
            <a:tbl>
              <a:tblPr firstRow="1" bandRow="1">
                <a:effectLst/>
                <a:tableStyleId>{5C22544A-7EE6-4342-B048-85BDC9FD1C3A}</a:tableStyleId>
              </a:tblPr>
              <a:tblGrid>
                <a:gridCol w="2225419">
                  <a:extLst>
                    <a:ext uri="{9D8B030D-6E8A-4147-A177-3AD203B41FA5}">
                      <a16:colId xmlns:a16="http://schemas.microsoft.com/office/drawing/2014/main" val="4186730976"/>
                    </a:ext>
                  </a:extLst>
                </a:gridCol>
                <a:gridCol w="3224034">
                  <a:extLst>
                    <a:ext uri="{9D8B030D-6E8A-4147-A177-3AD203B41FA5}">
                      <a16:colId xmlns:a16="http://schemas.microsoft.com/office/drawing/2014/main" val="2628771195"/>
                    </a:ext>
                  </a:extLst>
                </a:gridCol>
                <a:gridCol w="1976582">
                  <a:extLst>
                    <a:ext uri="{9D8B030D-6E8A-4147-A177-3AD203B41FA5}">
                      <a16:colId xmlns:a16="http://schemas.microsoft.com/office/drawing/2014/main" val="308867682"/>
                    </a:ext>
                  </a:extLst>
                </a:gridCol>
                <a:gridCol w="1278660">
                  <a:extLst>
                    <a:ext uri="{9D8B030D-6E8A-4147-A177-3AD203B41FA5}">
                      <a16:colId xmlns:a16="http://schemas.microsoft.com/office/drawing/2014/main" val="3368322103"/>
                    </a:ext>
                  </a:extLst>
                </a:gridCol>
              </a:tblGrid>
              <a:tr h="882349">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600" dirty="0">
                          <a:solidFill>
                            <a:schemeClr val="bg1"/>
                          </a:solidFill>
                          <a:latin typeface="Century Gothic" pitchFamily="34"/>
                        </a:rPr>
                        <a:t>Useful books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1958118">
                <a:tc>
                  <a:txBody>
                    <a:bodyPr/>
                    <a:lstStyle/>
                    <a:p>
                      <a:r>
                        <a:rPr lang="en-GB" sz="1100" dirty="0"/>
                        <a:t>Explore different materials freely, to develop their ideas about how to use them and what to make.</a:t>
                      </a:r>
                    </a:p>
                    <a:p>
                      <a:endParaRPr lang="en-GB" sz="1100" dirty="0"/>
                    </a:p>
                    <a:p>
                      <a:r>
                        <a:rPr lang="en-GB" sz="1100" dirty="0"/>
                        <a:t>Develop their own ideas and then decide which materials to use to express them.</a:t>
                      </a:r>
                    </a:p>
                    <a:p>
                      <a:endParaRPr lang="en-GB" sz="1100" dirty="0"/>
                    </a:p>
                    <a:p>
                      <a:r>
                        <a:rPr lang="en-GB" sz="1100" dirty="0"/>
                        <a:t> Join different materials and explore different textures.</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dirty="0"/>
                        <a:t>When children take an interest in creating we will take account of their ideas before providing suggestions  for them to choose from.</a:t>
                      </a:r>
                    </a:p>
                    <a:p>
                      <a:endParaRPr lang="en-GB" sz="1100" dirty="0"/>
                    </a:p>
                    <a:p>
                      <a:r>
                        <a:rPr lang="en-GB" sz="1100" dirty="0"/>
                        <a:t>We provide a wide variety of materials at promote interest and challenge.  We will encourage children to think about which resources they will select and how they will join these materials providing support where needed.</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 Can children select and join materials simply to create a model of their choice. </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With support, can children develop their own ideas and use materials to express these</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create a closed shape with a continuous line and use shapes to represent objects.</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identify some basic colours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lvl="0" indent="0">
                        <a:buFont typeface="Arial" panose="020B0604020202020204" pitchFamily="34" charset="0"/>
                        <a:buNone/>
                      </a:pPr>
                      <a:endParaRPr lang="en-GB" sz="1100"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1946686">
                <a:tc>
                  <a:txBody>
                    <a:bodyPr/>
                    <a:lstStyle/>
                    <a:p>
                      <a:r>
                        <a:rPr lang="en-GB" sz="1100" dirty="0"/>
                        <a:t>Create closed shapes with continuous lines and begin to use these shapes to represent objects. Draw with increasing complexity and detail, such as representing a face with a circle and including details. </a:t>
                      </a:r>
                    </a:p>
                    <a:p>
                      <a:endParaRPr lang="en-GB" sz="1100" dirty="0"/>
                    </a:p>
                    <a:p>
                      <a:r>
                        <a:rPr lang="en-GB" sz="1100" dirty="0"/>
                        <a:t>Explore colour and colour mixing. Show different emotions in their drawings – happiness, sadness, fear, etc</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solidFill>
                      <a:schemeClr val="bg1">
                        <a:lumMod val="95000"/>
                      </a:schemeClr>
                    </a:solidFill>
                  </a:tcPr>
                </a:tc>
                <a:tc>
                  <a:txBody>
                    <a:bodyPr/>
                    <a:lstStyle/>
                    <a:p>
                      <a:r>
                        <a:rPr lang="en-GB" sz="1100" dirty="0"/>
                        <a:t>At Pre-school we will support children to develop their drawing skills from their starting points to creating increasingly complex drawings.</a:t>
                      </a:r>
                    </a:p>
                    <a:p>
                      <a:endParaRPr lang="en-GB" sz="1100" dirty="0"/>
                    </a:p>
                    <a:p>
                      <a:r>
                        <a:rPr lang="en-GB" sz="1100" dirty="0"/>
                        <a:t>We will support children to explore how to mix colour through repeated exposure to these skills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lnL w="635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715739363"/>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2995</TotalTime>
  <Words>274</Words>
  <Application>Microsoft Office PowerPoint</Application>
  <PresentationFormat>On-screen Show (4:3)</PresentationFormat>
  <Paragraphs>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Expressive Arts and Design : Creating with Materials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146</cp:revision>
  <dcterms:created xsi:type="dcterms:W3CDTF">2019-01-14T16:39:51Z</dcterms:created>
  <dcterms:modified xsi:type="dcterms:W3CDTF">2024-03-25T18:07:26Z</dcterms:modified>
</cp:coreProperties>
</file>