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3/25/2024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Physical Development : Gross Motor Skills 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6263085"/>
              </p:ext>
            </p:extLst>
          </p:nvPr>
        </p:nvGraphicFramePr>
        <p:xfrm>
          <a:off x="213360" y="549283"/>
          <a:ext cx="8759191" cy="623142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279915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762431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880997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835848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755406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pre-school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End of pre-school observation checkpoint 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ideas to try at home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2532777">
                <a:tc>
                  <a:txBody>
                    <a:bodyPr/>
                    <a:lstStyle/>
                    <a:p>
                      <a:r>
                        <a:rPr lang="en-GB" sz="1100" dirty="0"/>
                        <a:t>Continue to develop their movement, balancing, riding (scooters, trikes and bikes) and ball skills.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 Go up steps and stairs, or climb up apparatus, using alternate feet. 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Skip, hop, stand on one leg and hold a pose for a game like musical statues. 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Use large-muscle movements to wave flags and streamers, paint and make marks.</a:t>
                      </a:r>
                      <a:endParaRPr lang="en-GB" sz="1100" b="1" dirty="0">
                        <a:solidFill>
                          <a:srgbClr val="A14824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We provide a wide range of resources to encourage and develop movement skills. We have scooters, trikes and all sorts of ball games to try.</a:t>
                      </a: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Climbing apparatus is part of our daily provision as is PE equipment to encourage the development of motor skills.</a:t>
                      </a:r>
                    </a:p>
                    <a:p>
                      <a:endParaRPr lang="en-GB" sz="1100" b="0" i="0" u="none" strike="noStrike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100" b="0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Regular trips to playgrounds as well as opportunities to mark make on a large scale is useful – use an old paint brush and water to help children develop their arm and shoulder muscles whilst ‘painting’ the door for you for example.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throw and catch a large ball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try to skip, hop and balance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pedal a tricycle,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ride a scooter and manoeuvre around obstacles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climb confidently using alternate feet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Can children follow a basic sequence of movements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903520">
                <a:tc>
                  <a:txBody>
                    <a:bodyPr/>
                    <a:lstStyle/>
                    <a:p>
                      <a:r>
                        <a:rPr lang="en-GB" sz="1100" dirty="0"/>
                        <a:t>Increasingly be able to use and remember sequences and patterns of movements which are related to music and rhythm. 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Model the vocabulary of movement – ‘gallop’, ‘slither’ – and encourage children to use it. Also model the vocabulary of instruction – ‘follow’, ‘lead’, ‘copy’ – and encourage children to use it.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9980100"/>
                  </a:ext>
                </a:extLst>
              </a:tr>
              <a:tr h="1918432">
                <a:tc>
                  <a:txBody>
                    <a:bodyPr/>
                    <a:lstStyle/>
                    <a:p>
                      <a:r>
                        <a:rPr lang="en-GB" sz="1100" dirty="0"/>
                        <a:t>Choose the right resources to carry out their own plan. For example, choosing a spade to enlarge a small hole they dug with a trowel.</a:t>
                      </a:r>
                    </a:p>
                    <a:p>
                      <a:endParaRPr lang="en-GB" sz="1100" dirty="0"/>
                    </a:p>
                    <a:p>
                      <a:r>
                        <a:rPr lang="en-GB" sz="1100" dirty="0"/>
                        <a:t> Collaborate with others to manage large items, such as moving a long plank safely, carrying large hollow blocks.</a:t>
                      </a:r>
                      <a:endParaRPr lang="en-GB" sz="11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Explain why safety is an important factor in handling tools and moving equipment and materials. Have clear and sensible rules for everybody to follow.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T="45732" marB="45732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8615508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B50B3F1-CFEA-43AC-BBDC-39691CF3D0F3}"/>
              </a:ext>
            </a:extLst>
          </p:cNvPr>
          <p:cNvSpPr txBox="1"/>
          <p:nvPr/>
        </p:nvSpPr>
        <p:spPr>
          <a:xfrm>
            <a:off x="8552873" y="6428509"/>
            <a:ext cx="563707" cy="37234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5632E5B-6947-40D6-87D3-B8A8F9770710}"/>
              </a:ext>
            </a:extLst>
          </p:cNvPr>
          <p:cNvSpPr txBox="1"/>
          <p:nvPr/>
        </p:nvSpPr>
        <p:spPr>
          <a:xfrm>
            <a:off x="3768436" y="6530109"/>
            <a:ext cx="17179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5A0A694-A075-2B08-7425-21DA6365F4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6518" y="1486472"/>
            <a:ext cx="1508208" cy="2178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2732</TotalTime>
  <Words>376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Physical Development : Gross Motor Skills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133</cp:revision>
  <dcterms:created xsi:type="dcterms:W3CDTF">2019-01-14T16:39:51Z</dcterms:created>
  <dcterms:modified xsi:type="dcterms:W3CDTF">2024-03-25T12:37:02Z</dcterms:modified>
</cp:coreProperties>
</file>