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8/23/2022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Family History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775447"/>
              </p:ext>
            </p:extLst>
          </p:nvPr>
        </p:nvGraphicFramePr>
        <p:xfrm>
          <a:off x="142875" y="676281"/>
          <a:ext cx="8867774" cy="59061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9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Family History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69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Time line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horizontal line where dates and facts are added in chronological order.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1960’s games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Typical 1960’s school uniform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938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Some parts of the past are similar to our own experiences but some are different.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76391"/>
                  </a:ext>
                </a:extLst>
              </a:tr>
              <a:tr h="13119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Oral history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way of finding out about the past by listening to the stories of the past spoken by a family member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31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timeline can help us understand where we fit in our family history.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583"/>
                  </a:ext>
                </a:extLst>
              </a:tr>
              <a:tr h="29509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Children are able to ask questions about the past and are able to present the answers to these questions.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0427"/>
                  </a:ext>
                </a:extLst>
              </a:tr>
              <a:tr h="36006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Greengrocer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fruit and vegetables.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Children are able to ask questions about the past and are able to present the answers to these questions.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05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Butcher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meat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There were no computers, no mobile phones and no internet when our grandparents were born.</a:t>
                      </a:r>
                      <a:endParaRPr lang="en-GB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8470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Bakery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bread products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91061"/>
                  </a:ext>
                </a:extLst>
              </a:tr>
              <a:tr h="426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High Street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line of shops selling everyday items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0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Board games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game played on a table top, often using a dice and counters. Board games are usually played with 2 or more people.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"/>
                  </a:ext>
                </a:extLst>
              </a:tr>
              <a:tr h="28632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Balanced diet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diet that has foods from the five different food groups – starchy food, protein, dairy, fruit and vegetables, oils and fats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grandparents, played outside, played board games, read books and watched a small amount of children’s television or radio.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Children’s hour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An hour or so on the television  every day when all the programmes were designed for children.  The rest of the time, the television programmes were for adults.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46198"/>
                  </a:ext>
                </a:extLst>
              </a:tr>
              <a:tr h="801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School might have felt more strict for our grandparents and they might have been taught different ways of doing things.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2695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85F436D-A77F-2045-478C-91F3921A8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2" y="1665756"/>
            <a:ext cx="3057236" cy="1936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FDAEB9-8328-CFA8-81D3-75EEF89BD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703" y="4127391"/>
            <a:ext cx="2332751" cy="262361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4879</TotalTime>
  <Words>288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Family History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319</cp:revision>
  <dcterms:created xsi:type="dcterms:W3CDTF">2018-11-22T20:08:20Z</dcterms:created>
  <dcterms:modified xsi:type="dcterms:W3CDTF">2022-08-23T19:42:20Z</dcterms:modified>
</cp:coreProperties>
</file>