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Understanding the World : Past and Present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458449"/>
              </p:ext>
            </p:extLst>
          </p:nvPr>
        </p:nvGraphicFramePr>
        <p:xfrm>
          <a:off x="464820" y="549274"/>
          <a:ext cx="8366759" cy="624291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88920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583180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432559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80111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910181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Talk about members of their family and community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Name and describe people who are familiar to them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During dedicated talk time, listen to what children say about their family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Share information about your own family and roles, giving time for children to ask questions and make comments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Using examples from real life and books, show children that there are many different families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Talk about people they may have come into contact with in their community : fire, police, doctors, teachers, nurses, dentist. Listen to what children have to say about these experiences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Talk about the lives of the people around them and their roles in society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3931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Comment on images of familiar situations in the past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Present children with picture, stories, artefacts and accounts from the past, explaining similarities and differences</a:t>
                      </a:r>
                    </a:p>
                    <a:p>
                      <a:endParaRPr lang="en-GB" sz="9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Offer hands on experiences to deepen children’s understanding of the past</a:t>
                      </a:r>
                    </a:p>
                    <a:p>
                      <a:endParaRPr lang="en-GB" sz="9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Show images of familiar </a:t>
                      </a:r>
                      <a:r>
                        <a:rPr lang="en-GB" sz="90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setttings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– homes, schools, transport</a:t>
                      </a:r>
                    </a:p>
                    <a:p>
                      <a:endParaRPr lang="en-GB" sz="9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Offer opportunities to organise events using basic chronology – before and after they were born etc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Know some similarities and differences between things in the past and now, drawing on their experiences and what has been read in class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521224"/>
                  </a:ext>
                </a:extLst>
              </a:tr>
              <a:tr h="1229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Understand the past through settings, characters and events encountered in books read in class and storytelling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770136"/>
                  </a:ext>
                </a:extLst>
              </a:tr>
              <a:tr h="1555555"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+mj-lt"/>
                        </a:rPr>
                        <a:t>Compare and contrast characters from stories, including figures from the past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+mj-lt"/>
                        </a:rPr>
                        <a:t>Share texts that help </a:t>
                      </a:r>
                      <a:r>
                        <a:rPr lang="en-GB" sz="900" dirty="0" err="1">
                          <a:latin typeface="+mj-lt"/>
                        </a:rPr>
                        <a:t>chn</a:t>
                      </a:r>
                      <a:r>
                        <a:rPr lang="en-GB" sz="900" dirty="0">
                          <a:latin typeface="+mj-lt"/>
                        </a:rPr>
                        <a:t> make sense of past and present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  <a:p>
                      <a:r>
                        <a:rPr lang="en-GB" sz="900" dirty="0">
                          <a:latin typeface="+mj-lt"/>
                        </a:rPr>
                        <a:t>Draw out common themes from stories – bravery, difficult choices, kindness and talk about children’s experiences with these themes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51277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4B7837D-C156-46D6-B5E4-445BF5FBE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9029" y="1417321"/>
            <a:ext cx="1301395" cy="9601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74B3C3-9BDB-485D-8227-4FBF441BF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0" y="2580385"/>
            <a:ext cx="1093470" cy="14944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D89483-D960-4EA3-ACAB-58759DDD86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5974" y="4277738"/>
            <a:ext cx="1314450" cy="19907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E6CF62-F544-472B-A3C9-69632F71E3E0}"/>
              </a:ext>
            </a:extLst>
          </p:cNvPr>
          <p:cNvSpPr txBox="1"/>
          <p:nvPr/>
        </p:nvSpPr>
        <p:spPr>
          <a:xfrm>
            <a:off x="3731491" y="6511636"/>
            <a:ext cx="17549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F2302-5BFA-46B7-9D14-82ECCE0570B8}"/>
              </a:ext>
            </a:extLst>
          </p:cNvPr>
          <p:cNvSpPr txBox="1"/>
          <p:nvPr/>
        </p:nvSpPr>
        <p:spPr>
          <a:xfrm>
            <a:off x="8679180" y="6422857"/>
            <a:ext cx="390929" cy="377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2969</TotalTime>
  <Words>287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Understanding the World : Past and Present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140</cp:revision>
  <cp:lastPrinted>2021-08-09T16:12:22Z</cp:lastPrinted>
  <dcterms:created xsi:type="dcterms:W3CDTF">2019-01-14T16:39:51Z</dcterms:created>
  <dcterms:modified xsi:type="dcterms:W3CDTF">2021-09-16T20:26:28Z</dcterms:modified>
</cp:coreProperties>
</file>