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2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8/23/2021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E5E0DB-2E1C-4E21-BD54-721A0127DDF7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95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8/23/2021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8/23/2021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8/23/2021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 Seasonal Change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278755"/>
              </p:ext>
            </p:extLst>
          </p:nvPr>
        </p:nvGraphicFramePr>
        <p:xfrm>
          <a:off x="142875" y="549275"/>
          <a:ext cx="8867774" cy="5900779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3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6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98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5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seasonal change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Autumn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September and November.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Spring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time of year between March and May. There is usually lots of signs of new growth in Spring.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UK we have four seasons: spring, summer, autumn and winter. Summer is the hottest season and winter the coldest.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Summer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hottest season in the UK. It happens between June and August.</a:t>
                      </a:r>
                    </a:p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longest day is June 21</a:t>
                      </a:r>
                      <a:r>
                        <a:rPr lang="en-GB" sz="9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273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Spring starts when the day and night are the same length (usually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March. However, many say that Spring starts on March 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st)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Winter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coldest season in the UK. We can have snow in this season. It occurs between December and February.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88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Fall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name given to the Autumn season by Americans. It is because so many leaves fall off the trees.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055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summer the longest day of the year is around June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in winter the shortest day of the year is usually December 21</a:t>
                      </a:r>
                      <a:r>
                        <a:rPr lang="en-GB" sz="11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13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Weather is what the sky and the air outside are like, such as cold and cloudy.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8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temperature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It is measurement of hot or cold that can be measured using a thermometer.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8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When we have our summer it is winter in the southern hemisphere. When we have our winter Australia has its summer.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8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thermometer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This is the instrument that measures the temperature.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18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weather symbol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These are signs used to help us understand more about our daily weather.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the USA and many other countries the season ‘Autumn’ is known as the ‘Fall’. This is because so many leaves fall from the trees in Autumn.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294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deciduous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Deciduous trees are trees that shed their leaves once a year, usually during the season of autumn.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60130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coniferous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Most conifers are evergreens, or trees that keep their leaves year-round.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Seasons change throughout the year because of the way the Earth travels around the Sun.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8258" name="Picture 1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14788" y="3898900"/>
            <a:ext cx="2263775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59" name="Picture 8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9338" y="4899025"/>
            <a:ext cx="466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DB1B054-3813-4A71-8225-C0758376C8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97327" y="941408"/>
            <a:ext cx="1341292" cy="19891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E2072E-DAFA-403A-94DA-D39490C06F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8388" y="1735478"/>
            <a:ext cx="1400175" cy="17621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4514</TotalTime>
  <Words>367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 Seasonal Change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Sally Spring</cp:lastModifiedBy>
  <cp:revision>314</cp:revision>
  <dcterms:created xsi:type="dcterms:W3CDTF">2018-11-22T20:08:20Z</dcterms:created>
  <dcterms:modified xsi:type="dcterms:W3CDTF">2021-08-23T11:14:00Z</dcterms:modified>
</cp:coreProperties>
</file>