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5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2054" y="50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12/9/2021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12/9/2021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12/9/2021</a:t>
            </a:fld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12/9/2021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122238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8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Move it  !  Knowledge Mat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9574585"/>
              </p:ext>
            </p:extLst>
          </p:nvPr>
        </p:nvGraphicFramePr>
        <p:xfrm>
          <a:off x="142875" y="676275"/>
          <a:ext cx="8867774" cy="581883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026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4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61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1335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Interesting Books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forces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668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bend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 force something which is straight into a curve or an angle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12">
                  <a:txBody>
                    <a:bodyPr/>
                    <a:lstStyle/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What is a force ?</a:t>
                      </a: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78">
                <a:tc rowSpan="2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stretch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 pull something and make it longer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Some materials can change their shape by being squashed, bent, twisted and stretched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4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Also known as your backbone, your spine is a strong, flexible column of ring-like bones that runs from your skull to your pelvis.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That a force can be a push or a pull force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squash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 push something together so that it changes shape.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231781"/>
                  </a:ext>
                </a:extLst>
              </a:tr>
              <a:tr h="945144"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twist</a:t>
                      </a:r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Something that is twisted, curled or made into  a spiral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That a force needs to be applied to an object for it to be moved. That the degree of force needed to move things varies.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437133"/>
                  </a:ext>
                </a:extLst>
              </a:tr>
              <a:tr h="379245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push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 move something away from you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That forces are applied to everything on Earth( gravity) </a:t>
                      </a:r>
                      <a:endParaRPr lang="en-GB" dirty="0"/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031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pull</a:t>
                      </a:r>
                    </a:p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dirty="0"/>
                        <a:t>To move something towards you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That forces are applied to everything on Earth( gravity) 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64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Some materials can not change shape because they are rigid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698156"/>
                  </a:ext>
                </a:extLst>
              </a:tr>
              <a:tr h="170397">
                <a:tc rowSpan="2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gravity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force that pulls everything towards the centre of the Earth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339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Some materials are elastic and can return to their original shape when the force which changed their shape is removed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0891">
                <a:tc rowSpan="2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elastic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Materials which are elastic, return to their original shape after they have been stretched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187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 space, there is no gravity and so things float in space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AEDB852E-C216-4318-BFE0-37A021725A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6122" y="5111590"/>
            <a:ext cx="2509455" cy="124589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24DE74A-897A-4029-BB25-24A4DDA56B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0624" y="1084345"/>
            <a:ext cx="1464944" cy="193658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C0F098F-A181-40E1-B135-D40BB23806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5408" y="3082842"/>
            <a:ext cx="1280160" cy="1727846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32</TotalTime>
  <Words>211</Words>
  <Application>Microsoft Office PowerPoint</Application>
  <PresentationFormat>On-screen Show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Move it  ! 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Sally Spring</cp:lastModifiedBy>
  <cp:revision>321</cp:revision>
  <dcterms:created xsi:type="dcterms:W3CDTF">2018-11-22T20:08:20Z</dcterms:created>
  <dcterms:modified xsi:type="dcterms:W3CDTF">2021-12-09T15:20:20Z</dcterms:modified>
</cp:coreProperties>
</file>