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3200" b="1">
                <a:solidFill>
                  <a:srgbClr val="A14824"/>
                </a:solidFill>
                <a:latin typeface="Century Gothic" panose="020B0502020202020204" pitchFamily="34" charset="0"/>
              </a:rPr>
              <a:t>Physical Development </a:t>
            </a:r>
            <a:r>
              <a:rPr lang="en-GB" altLang="en-US" sz="32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: Fine Motor Skills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6344355"/>
              </p:ext>
            </p:extLst>
          </p:nvPr>
        </p:nvGraphicFramePr>
        <p:xfrm>
          <a:off x="213360" y="549281"/>
          <a:ext cx="8903220" cy="620314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545080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580178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911927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866035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673377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Resources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2376357"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Shows a preference for a dominant hand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Begins to use anticlockwise movement and retrace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vertical lines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Begins to form recognisable letters independently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Uses a pencil and holds it effectively to form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recognisable letters, most of which are correctly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formed</a:t>
                      </a:r>
                      <a:endParaRPr lang="en-GB" sz="1100" b="1" dirty="0">
                        <a:solidFill>
                          <a:srgbClr val="A14824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Provide activities that give children the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opportunity and motivation to practise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manipulative skills, e.g. cooking, painting, clay and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playing instruments.</a:t>
                      </a:r>
                    </a:p>
                    <a:p>
                      <a:endParaRPr lang="en-GB" sz="11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Support children with physical difficulties with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nonslip mats, small trays for equipment, and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triangular or thicker writing tools.</a:t>
                      </a:r>
                    </a:p>
                    <a:p>
                      <a:endParaRPr lang="en-GB" sz="11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Ensure left handed children have left handed equip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Hold a pencil effectively in preparation for fluent writing – using the tripod grip in almost all cases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879184">
                <a:tc rowSpan="2"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Use their core muscle strength to achieve a good posture when sitting at a table or sitting on the floor</a:t>
                      </a: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Provide a variety of activities to further refine fine motor skills – match activity to different levels of skill and confidence as the year progresses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Provide chairs that are at the right height for the desk</a:t>
                      </a:r>
                    </a:p>
                    <a:p>
                      <a:endParaRPr lang="en-GB" sz="11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Ensure tables are the correct height to support forearms</a:t>
                      </a:r>
                    </a:p>
                    <a:p>
                      <a:endParaRPr lang="en-GB" sz="11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Teach children skills of how to use tools and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materials effectively and safely and give them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opportunities to practise them.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Use a range of small tools, including scissors, paint brushes and cutlery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980100"/>
                  </a:ext>
                </a:extLst>
              </a:tr>
              <a:tr h="1212161">
                <a:tc vMerge="1">
                  <a:txBody>
                    <a:bodyPr/>
                    <a:lstStyle/>
                    <a:p>
                      <a:endParaRPr lang="en-GB" sz="11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Begin to show accuracy and care when drawing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48615508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A1F5CFF-F71A-416D-B8A9-DE2BED867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79" y="1645919"/>
            <a:ext cx="1505506" cy="901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2E027E-E4F4-482B-99EE-3E3E093D9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486" y="2651760"/>
            <a:ext cx="1547100" cy="10018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801157-447B-491E-93EC-E9EC1457D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342" y="4036814"/>
            <a:ext cx="1371243" cy="1972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10ED92-43B4-4FDC-BD8E-776E585E00F5}"/>
              </a:ext>
            </a:extLst>
          </p:cNvPr>
          <p:cNvSpPr txBox="1"/>
          <p:nvPr/>
        </p:nvSpPr>
        <p:spPr>
          <a:xfrm>
            <a:off x="3713018" y="6511636"/>
            <a:ext cx="16440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E4BB3C-CE26-4E6C-8938-3FE9A21B2036}"/>
              </a:ext>
            </a:extLst>
          </p:cNvPr>
          <p:cNvSpPr txBox="1"/>
          <p:nvPr/>
        </p:nvSpPr>
        <p:spPr>
          <a:xfrm>
            <a:off x="8626764" y="6511630"/>
            <a:ext cx="48981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2693</TotalTime>
  <Words>246</Words>
  <Application>Microsoft Office PowerPoint</Application>
  <PresentationFormat>On-screen Show (4:3)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Physical Development : Fine Motor Skills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131</cp:revision>
  <cp:lastPrinted>2021-08-09T15:21:41Z</cp:lastPrinted>
  <dcterms:created xsi:type="dcterms:W3CDTF">2019-01-14T16:39:51Z</dcterms:created>
  <dcterms:modified xsi:type="dcterms:W3CDTF">2021-09-16T20:21:54Z</dcterms:modified>
</cp:coreProperties>
</file>