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Communication </a:t>
            </a:r>
            <a:r>
              <a:rPr lang="en-GB" altLang="en-US" sz="2000" b="1">
                <a:solidFill>
                  <a:srgbClr val="A14824"/>
                </a:solidFill>
                <a:latin typeface="Century Gothic" panose="020B0502020202020204" pitchFamily="34" charset="0"/>
              </a:rPr>
              <a:t>and Language </a:t>
            </a:r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Listening, Attention and Understanding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258449"/>
              </p:ext>
            </p:extLst>
          </p:nvPr>
        </p:nvGraphicFramePr>
        <p:xfrm>
          <a:off x="213360" y="549281"/>
          <a:ext cx="8903220" cy="61286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17404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807854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6603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054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657514"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May indicate two-channelled attention, e.g. paying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attention to something of interest for short or long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periods; can both listen and do for short span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opportunities to listen in different kinds of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environments, e.g. outdoor spaces, dens, large and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small rooms and buildings.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Listen attentively and respond to what they hear with relevant questions, comments and actions when being read to and during whole class discussions and small group interactions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Please refer to the Reading Spine for book list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22607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Listen to and talk about stories and non fiction books to build familiarity and understanding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Able to tell the story without pictures or props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Link events in the story to your own experiences, talk out loud about what you are thinking at various points in the story or with regard to illustrations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Make comments about what they have heard and ask questions to clarify their understanding;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Ask questions to find out more and check they have understood what has been said to them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Answers who, what, where, when, how questions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Ask children what they are doing, what have they found out – show genuine interest in what they have discovered . Ask I wonder questions.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Hold conversation when engaged in back-and-forth exchanges with their teacher and peers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r>
                        <a:rPr lang="en-GB" sz="1100" dirty="0"/>
                        <a:t>Describe events in some detail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Responds and follows multi part instructions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Make mistakes in your sequencing so that children learn that recounts need to be in the right order.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Model using sequencing words in your talk</a:t>
                      </a:r>
                      <a:endParaRPr lang="en-GB" dirty="0"/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6989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B50B3F1-CFEA-43AC-BBDC-39691CF3D0F3}"/>
              </a:ext>
            </a:extLst>
          </p:cNvPr>
          <p:cNvSpPr txBox="1"/>
          <p:nvPr/>
        </p:nvSpPr>
        <p:spPr>
          <a:xfrm>
            <a:off x="8552873" y="6428509"/>
            <a:ext cx="563707" cy="3723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632E5B-6947-40D6-87D3-B8A8F9770710}"/>
              </a:ext>
            </a:extLst>
          </p:cNvPr>
          <p:cNvSpPr txBox="1"/>
          <p:nvPr/>
        </p:nvSpPr>
        <p:spPr>
          <a:xfrm>
            <a:off x="3768436" y="6530109"/>
            <a:ext cx="17179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288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Communication and Language : Listening, Attention and Understanding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129</cp:revision>
  <dcterms:created xsi:type="dcterms:W3CDTF">2019-01-14T16:39:51Z</dcterms:created>
  <dcterms:modified xsi:type="dcterms:W3CDTF">2021-09-16T20:16:18Z</dcterms:modified>
</cp:coreProperties>
</file>