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908"/>
    <a:srgbClr val="FAA96C"/>
    <a:srgbClr val="F77A1D"/>
    <a:srgbClr val="FBC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E76F-1E98-2A58-4734-3234E298B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0F0A42-ABD4-F065-6C5A-1A95F5BA6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1FD-BABF-4789-CB3D-E1EBE4D0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D3B43-1CFF-8DF9-89F5-BFA71DD8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38CBC-6640-3A7D-9ED0-75AEFCD2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8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4BA0E-65E0-D1B1-8E8F-BA25BA51D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5594F-93EE-262F-8245-9ADBCD955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B7B45-77B7-7D55-390B-1476C8A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DD65B-EFB8-80F3-478B-4265F365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BA6E5-3162-BCB1-191B-659EA580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76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A7315D-CD83-2141-ADE5-83A074B3E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C45689-98AA-B7DE-B15E-71126D656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FB57-B35E-2801-4976-AB1F9CEDD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BB32E-35F4-EE1A-96FB-F408FED3D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8D813-7161-43A7-FA49-43D78969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66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35528-BE82-B302-8598-CFBA987D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AB7CB-4B75-3D76-0EAB-720DDE5C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E8C31-CA56-27E1-82E7-E8C32450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D8C78-4461-8609-37A9-7A41753FE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C2B3F-81A7-18E2-00FD-F1EFD1D08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2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464D9-9072-D34B-D209-4D06F3C4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8DA35-7F1E-1DAC-6AAE-0778F2E24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32F57-6581-9C14-6B42-76A79E839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4E0C8-6167-08AD-5B48-C5AFDDB24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7FAFA-F09C-CFDC-28D9-14CF4092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2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00D30-25CF-B5A0-D4A8-9639C692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8155F-28AE-782B-97B1-88E182035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CF0FA-3DD5-6CB1-EC39-09ED28D13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B8167-2D1F-3F6B-9FEE-BB75C0E21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96E78-35CE-73F9-9A7F-C9F01537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E724C-485E-BF4B-82A1-180752AE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6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A5FDF-A39E-8365-9040-EFDD52F5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1CE8E-7A8F-7D0B-71C3-97D311DA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5421C-4ACC-E9B8-7D30-DDC91376B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6A6139-D606-9711-CE93-00F031CC2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393744-B085-C08A-FB6E-D0154E977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AD96D-9517-3B45-5A4C-54FB77EE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A70C8C-0E7F-C7BE-A8DB-E8E2F70E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5C4AE6-67B6-8E8D-2086-9CA4093C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72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B5EC-83DA-FD33-C744-57BEA429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C76F85-A63C-BAA7-1528-1630505E5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887164-1EC6-8137-5F0D-B8E3BEF4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1D46B-DB68-710F-D010-FEC44EC6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37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129941-EAE1-42A1-CA64-5714C55B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161D9-97A0-F6D5-CBED-F71293D3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8A981-AB0E-503F-84F2-7B227E70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5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46E04-6E91-4C0C-0200-50A2C951D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3C7C0-1B05-103F-4CF4-D8974EE28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55DBA-5CF1-2EA0-574B-3CD96DC87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62EE9-63E0-DB2A-76AC-D276C25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3459F-396F-B456-884C-5858E747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35EEA-254F-D52A-356B-DBCF9DD8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4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26BC-5767-FE4E-0F78-A394026CC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10237-781D-8D73-F191-9B73A816ED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CCD63-5AC3-D939-7082-FC0D2BDE2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FF7EF-FD0E-9262-1D24-BA01C597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5241C-D9B8-E161-109E-4EED0829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3665E-4633-07FC-FA42-44F63CDC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7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696A0-F1DA-F8A9-734E-54AB5E6F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01030-6AA6-84D1-D42A-D5D68A86A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997BC-479C-325E-B4A3-AB8FE370C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D3FCE-E367-45FF-87C9-6CB32920B2B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D61E3-0627-204E-D316-2ABA21D129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FC5B6-B4BB-30FB-849B-5FE7D22DA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609CC-043E-4160-ABCC-D21AF49E9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18C4F6-0AC9-202B-2171-C8A40DE61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127776"/>
              </p:ext>
            </p:extLst>
          </p:nvPr>
        </p:nvGraphicFramePr>
        <p:xfrm>
          <a:off x="327779" y="577850"/>
          <a:ext cx="11681341" cy="612807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29113">
                  <a:extLst>
                    <a:ext uri="{9D8B030D-6E8A-4147-A177-3AD203B41FA5}">
                      <a16:colId xmlns:a16="http://schemas.microsoft.com/office/drawing/2014/main" val="2257887333"/>
                    </a:ext>
                  </a:extLst>
                </a:gridCol>
                <a:gridCol w="3756428">
                  <a:extLst>
                    <a:ext uri="{9D8B030D-6E8A-4147-A177-3AD203B41FA5}">
                      <a16:colId xmlns:a16="http://schemas.microsoft.com/office/drawing/2014/main" val="700708147"/>
                    </a:ext>
                  </a:extLst>
                </a:gridCol>
                <a:gridCol w="2903217">
                  <a:extLst>
                    <a:ext uri="{9D8B030D-6E8A-4147-A177-3AD203B41FA5}">
                      <a16:colId xmlns:a16="http://schemas.microsoft.com/office/drawing/2014/main" val="3484542487"/>
                    </a:ext>
                  </a:extLst>
                </a:gridCol>
                <a:gridCol w="3792583">
                  <a:extLst>
                    <a:ext uri="{9D8B030D-6E8A-4147-A177-3AD203B41FA5}">
                      <a16:colId xmlns:a16="http://schemas.microsoft.com/office/drawing/2014/main" val="1305235815"/>
                    </a:ext>
                  </a:extLst>
                </a:gridCol>
              </a:tblGrid>
              <a:tr h="358709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7A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Electrical symbols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7A1D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8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16014"/>
                  </a:ext>
                </a:extLst>
              </a:tr>
              <a:tr h="298926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conductor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materials let electricity pass through them easily. These materials are known as electrical conductors.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583701"/>
                  </a:ext>
                </a:extLst>
              </a:tr>
              <a:tr h="1251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/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05397"/>
                  </a:ext>
                </a:extLst>
              </a:tr>
              <a:tr h="20364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insulator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Plastic, wood, glass and rubber are good electrical insulators. They do not allow electricity to pass through.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473323"/>
                  </a:ext>
                </a:extLst>
              </a:tr>
              <a:tr h="201843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insulator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Plastic, wood, glass and rubber are good electrical insulators. They do not allow electricity to pass through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9905"/>
                  </a:ext>
                </a:extLst>
              </a:tr>
              <a:tr h="29892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electrons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Electricity is made up of negatively charged particles called electrons.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851552"/>
                  </a:ext>
                </a:extLst>
              </a:tr>
              <a:tr h="50816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series circuits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series circuit is one that has more than one resistor, but only one path through which the electricity (electrons) flows.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248751"/>
                  </a:ext>
                </a:extLst>
              </a:tr>
              <a:tr h="38860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cell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cell is a device that generates electricity, supplying power to a circuit.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95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circuit must be complete from electricity to flow around it.</a:t>
                      </a:r>
                      <a:endParaRPr lang="en-GB" dirty="0"/>
                    </a:p>
                  </a:txBody>
                  <a:tcPr marT="45726" marB="45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19414"/>
                  </a:ext>
                </a:extLst>
              </a:tr>
              <a:tr h="3205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battery</a:t>
                      </a:r>
                      <a:endParaRPr lang="en-GB" dirty="0">
                        <a:solidFill>
                          <a:srgbClr val="EA6908"/>
                        </a:solidFill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series of cells joined together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405080"/>
                  </a:ext>
                </a:extLst>
              </a:tr>
              <a:tr h="44838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component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Something that makes up part of an electrical circuit, such as a buzzer or wire.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What you will know / be able to do by the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end of the unit</a:t>
                      </a:r>
                      <a:endParaRPr lang="en-GB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9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latin typeface="+mn-lt"/>
                        </a:rPr>
                        <a:t>Sticky</a:t>
                      </a:r>
                      <a:r>
                        <a:rPr lang="en-GB" sz="1200" b="1" baseline="0" dirty="0">
                          <a:latin typeface="+mn-lt"/>
                        </a:rPr>
                        <a:t> knowledge for this unit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9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290207"/>
                  </a:ext>
                </a:extLst>
              </a:tr>
              <a:tr h="54596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fuse</a:t>
                      </a:r>
                      <a:endParaRPr lang="en-GB" dirty="0">
                        <a:solidFill>
                          <a:srgbClr val="EA6908"/>
                        </a:solidFill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 safety device that will melt and make a break in a circuit if there is too much electricity.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Know that the brightness of a bulb is associated with the voltage.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Compare and give reasons for variations in how components function.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recognised symbols when representing a simple circuit in a diagram.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Construct simple series circuits.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 able to answer questions about what happens when they try different components, for example; switches, bulbs, buzzers and motors. </a:t>
                      </a:r>
                      <a:endParaRPr lang="en-GB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 circuit must be complete for electricity to flow around it.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24919"/>
                  </a:ext>
                </a:extLst>
              </a:tr>
              <a:tr h="416316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EA6908"/>
                          </a:solidFill>
                          <a:latin typeface="Century Gothic" panose="020B0502020202020204" pitchFamily="34" charset="0"/>
                        </a:rPr>
                        <a:t>Thomas Edison</a:t>
                      </a:r>
                      <a:endParaRPr lang="en-GB" dirty="0">
                        <a:solidFill>
                          <a:srgbClr val="EA6908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He was an  inventor that came up with a way of making the electric light bulb accessible for homes, industry and outside in the streets.</a:t>
                      </a:r>
                      <a:r>
                        <a:rPr lang="en-GB" sz="1000" dirty="0">
                          <a:latin typeface="+mn-lt"/>
                        </a:rPr>
                        <a:t> He also invented more than 2000 new products, including almost everything needed for us to use electricity in our homes: switches, fuses, sockets and meters.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Electricity will not travel from positive to positive or negative to negative.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64716"/>
                  </a:ext>
                </a:extLst>
              </a:tr>
              <a:tr h="486877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Thomas Edison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 was a great inventor that came up with a way of making the electric light bulb accessible for homes, industry and outside in the streets.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latin typeface="+mn-lt"/>
                        </a:rPr>
                        <a:t>Electricity travels at the speed of light – more than 300,000 km/second!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94628"/>
                  </a:ext>
                </a:extLst>
              </a:tr>
              <a:tr h="538068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EA6908"/>
                          </a:solidFill>
                        </a:rPr>
                        <a:t>current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is the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flow of an electric charge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It is an important quantity in electronic circuits. Current flows through a circuit when a voltage is placed across two points of a conductor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Electricity is a type of energy that builds up in one place (static), or flows from one place to another (current electricity).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749742"/>
                  </a:ext>
                </a:extLst>
              </a:tr>
              <a:tr h="925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EA6908"/>
                          </a:solidFill>
                          <a:latin typeface="+mn-lt"/>
                        </a:rPr>
                        <a:t>generator</a:t>
                      </a:r>
                      <a:endParaRPr lang="en-GB" dirty="0">
                        <a:solidFill>
                          <a:srgbClr val="EA6908"/>
                        </a:solidFill>
                        <a:latin typeface="+mn-lt"/>
                      </a:endParaRPr>
                    </a:p>
                    <a:p>
                      <a:endParaRPr lang="en-GB" b="1" dirty="0">
                        <a:solidFill>
                          <a:srgbClr val="EA6908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machine that converts energy into electricity.</a:t>
                      </a:r>
                      <a:endParaRPr lang="en-GB" sz="1000" dirty="0"/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f more components (e.g. lamps) are added to a circuit, they will have less power (lamps will be less bright. If more cells are added, the power increases.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38924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A23AA26-8217-6202-FB5B-370D711A771B}"/>
              </a:ext>
            </a:extLst>
          </p:cNvPr>
          <p:cNvSpPr txBox="1">
            <a:spLocks noChangeArrowheads="1"/>
          </p:cNvSpPr>
          <p:nvPr/>
        </p:nvSpPr>
        <p:spPr>
          <a:xfrm>
            <a:off x="1662112" y="85725"/>
            <a:ext cx="8867775" cy="492125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800" b="1" dirty="0">
                <a:solidFill>
                  <a:srgbClr val="F77A1D"/>
                </a:solidFill>
                <a:latin typeface="Century Gothic" panose="020B0502020202020204" pitchFamily="34" charset="0"/>
              </a:rPr>
              <a:t>Electricity Knowledge Organiser Mighty Oaks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4F1614-7C68-8144-EF03-5D40AC57C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150" y="967924"/>
            <a:ext cx="4382314" cy="23059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F9F152A-56DB-FA9E-F304-C70FD6A9D7C9}"/>
              </a:ext>
            </a:extLst>
          </p:cNvPr>
          <p:cNvSpPr txBox="1"/>
          <p:nvPr/>
        </p:nvSpPr>
        <p:spPr>
          <a:xfrm>
            <a:off x="6534150" y="2381250"/>
            <a:ext cx="6477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lamp</a:t>
            </a:r>
          </a:p>
        </p:txBody>
      </p:sp>
    </p:spTree>
    <p:extLst>
      <p:ext uri="{BB962C8B-B14F-4D97-AF65-F5344CB8AC3E}">
        <p14:creationId xmlns:p14="http://schemas.microsoft.com/office/powerpoint/2010/main" val="3520933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 Davies</dc:creator>
  <cp:lastModifiedBy>Elizabeth Davies</cp:lastModifiedBy>
  <cp:revision>4</cp:revision>
  <dcterms:created xsi:type="dcterms:W3CDTF">2022-08-29T13:05:46Z</dcterms:created>
  <dcterms:modified xsi:type="dcterms:W3CDTF">2024-08-29T19:14:26Z</dcterms:modified>
</cp:coreProperties>
</file>