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5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184"/>
    <a:srgbClr val="7C5DA3"/>
    <a:srgbClr val="E8F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260E3AB-A214-46AC-B714-38E1077F4210}" type="datetime1">
              <a:rPr lang="en-US"/>
              <a:pPr>
                <a:defRPr/>
              </a:pPr>
              <a:t>2/17/2025</a:t>
            </a:fld>
            <a:endParaRPr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7FFE9782-B39A-456D-B559-606D159CA9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0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2/17/2025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23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2/17/2025</a:t>
            </a:fld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83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2/17/2025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33350" y="-39789"/>
            <a:ext cx="8867775" cy="924684"/>
          </a:xfrm>
        </p:spPr>
        <p:txBody>
          <a:bodyPr anchorCtr="1"/>
          <a:lstStyle/>
          <a:p>
            <a:pPr algn="ctr" eaLnBrk="1" hangingPunct="1"/>
            <a:r>
              <a:rPr lang="en-GB" altLang="en-US" sz="26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Florence Nightingale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100223"/>
              </p:ext>
            </p:extLst>
          </p:nvPr>
        </p:nvGraphicFramePr>
        <p:xfrm>
          <a:off x="19048" y="569079"/>
          <a:ext cx="9124952" cy="624648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212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3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4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46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0086">
                <a:tc gridSpan="2"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200" u="sng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What do I already know?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How nurses help us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Life was different in the past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sng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This will help me in the future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u="none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Understand how hospitals changed because of past events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u="none" dirty="0">
                        <a:solidFill>
                          <a:schemeClr val="bg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sng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Key Themes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Significant Individuals and Social Change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38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GB" sz="1400" b="1" u="sng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Key Vocabulary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vl="0"/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KEY CHANGES FLORENCE MADE:</a:t>
                      </a:r>
                    </a:p>
                    <a:p>
                      <a:pPr marL="171450" lvl="0" indent="-171450" algn="ctr">
                        <a:buFont typeface="Arial" panose="020B0604020202020204" pitchFamily="34" charset="0"/>
                        <a:buChar char="•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She cleaned the hospitals from top to bottom.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patients were served better food.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patients were given proper beds to sleep in.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nurses were made to wash their hands.</a:t>
                      </a: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When she returned home Florence set up a training school for nurses so they were better prepared.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210">
                <a:tc gridSpan="2" vMerge="1">
                  <a:txBody>
                    <a:bodyPr/>
                    <a:lstStyle/>
                    <a:p>
                      <a:endParaRPr lang="en-GB" sz="12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vl="0"/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b="1" u="sng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Key Knowledge 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576391"/>
                  </a:ext>
                </a:extLst>
              </a:tr>
              <a:tr h="7745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Infection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endParaRPr lang="en-GB" sz="10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 illness caused by spreading germs.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Keeping healthy includes looking after our mental health. Doing things that we enjoy releases chemicals in our brains which make us happy.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282">
                <a:tc vMerge="1">
                  <a:txBody>
                    <a:bodyPr/>
                    <a:lstStyle/>
                    <a:p>
                      <a:endParaRPr lang="en-GB" sz="12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Florence Nightingale became a nurse because she felt that God wanted her to help people.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48583"/>
                  </a:ext>
                </a:extLst>
              </a:tr>
              <a:tr h="226745">
                <a:tc rowSpan="2"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Crimean War</a:t>
                      </a:r>
                      <a:endParaRPr lang="en-GB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war that Florence Nightingale and Mary Seacole served in.</a:t>
                      </a:r>
                      <a:endParaRPr lang="en-GB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endParaRPr lang="en-GB" sz="10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614985"/>
                  </a:ext>
                </a:extLst>
              </a:tr>
              <a:tr h="299992">
                <a:tc vMerge="1">
                  <a:txBody>
                    <a:bodyPr/>
                    <a:lstStyle/>
                    <a:p>
                      <a:endParaRPr lang="en-GB" sz="12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war started in Crimea and Florence went to go and look after the soldiers who had been hurt.</a:t>
                      </a:r>
                    </a:p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endParaRPr lang="en-GB" sz="10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90427"/>
                  </a:ext>
                </a:extLst>
              </a:tr>
              <a:tr h="592509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Patient</a:t>
                      </a:r>
                      <a:endParaRPr lang="en-GB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person that is ill in hospital</a:t>
                      </a:r>
                      <a:endParaRPr lang="en-GB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endParaRPr lang="en-GB" sz="10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653972"/>
                  </a:ext>
                </a:extLst>
              </a:tr>
              <a:tr h="1053437">
                <a:tc>
                  <a:txBody>
                    <a:bodyPr/>
                    <a:lstStyle/>
                    <a:p>
                      <a:r>
                        <a:rPr lang="en-GB" sz="1000" b="1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Order of Merit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award that Florence received for her amazing work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hospitals where Florence worked were not very clean, the food was poor and they did not have many bed meaning infections spread.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dirty="0"/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748470"/>
                  </a:ext>
                </a:extLst>
              </a:tr>
              <a:tr h="3804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Nurse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Somebody who helps and treat patients 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bg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soldiers that Florence treated called her ‘The lady with the lamp’ because she walked around the wards at night with a lantern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2069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sng" dirty="0">
                          <a:latin typeface="Century Gothic" panose="020B0502020202020204" pitchFamily="34" charset="0"/>
                        </a:rPr>
                        <a:t>Greater Depth Challenge: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u="none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dirty="0">
                          <a:latin typeface="Century Gothic" panose="020B0502020202020204" pitchFamily="34" charset="0"/>
                        </a:rPr>
                        <a:t>Who was Mary Seacole? How was she similar and different to Florence Nightingale?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Our grandparents went into shops to buy things, home delivery and internet shopping had not been invented. Some people used greengrocers, bakeries and butchers rather than supermarkets.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99408"/>
                  </a:ext>
                </a:extLst>
              </a:tr>
              <a:tr h="1467004">
                <a:tc gridSpan="2"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Florence was awarded the Order of Merit by Queen Victoria for her hard work.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D1E4437-BF75-447E-8483-6CDD7B69EE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081" y="5590843"/>
            <a:ext cx="837660" cy="114412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A7E3308-4822-49D4-83E0-8BB8E88558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4300" y="4624470"/>
            <a:ext cx="1662463" cy="20862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9263208-A1D1-411A-89B0-8A3328D56F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9152" y="5836520"/>
            <a:ext cx="685896" cy="666843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AF30BE0BF5EF4EBE05F1E3520FA74E" ma:contentTypeVersion="13" ma:contentTypeDescription="Create a new document." ma:contentTypeScope="" ma:versionID="cc21844617f6225574745b4390d03054">
  <xsd:schema xmlns:xsd="http://www.w3.org/2001/XMLSchema" xmlns:xs="http://www.w3.org/2001/XMLSchema" xmlns:p="http://schemas.microsoft.com/office/2006/metadata/properties" xmlns:ns2="2d0e3a5b-a963-4fc3-b179-45934d5f49c3" xmlns:ns3="3fffe2ab-1b1f-4c54-9c32-7c0c8aa60f3d" targetNamespace="http://schemas.microsoft.com/office/2006/metadata/properties" ma:root="true" ma:fieldsID="c6fca9b5555afd446ca4bfbfa5d3bebd" ns2:_="" ns3:_="">
    <xsd:import namespace="2d0e3a5b-a963-4fc3-b179-45934d5f49c3"/>
    <xsd:import namespace="3fffe2ab-1b1f-4c54-9c32-7c0c8aa60f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0e3a5b-a963-4fc3-b179-45934d5f49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1c29303b-1952-4e44-9c71-ce741b4f3f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fe2ab-1b1f-4c54-9c32-7c0c8aa60f3d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08a03855-3a5d-4154-94a6-870730cd9470}" ma:internalName="TaxCatchAll" ma:showField="CatchAllData" ma:web="3fffe2ab-1b1f-4c54-9c32-7c0c8aa60f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d0e3a5b-a963-4fc3-b179-45934d5f49c3">
      <Terms xmlns="http://schemas.microsoft.com/office/infopath/2007/PartnerControls"/>
    </lcf76f155ced4ddcb4097134ff3c332f>
    <TaxCatchAll xmlns="3fffe2ab-1b1f-4c54-9c32-7c0c8aa60f3d" xsi:nil="true"/>
  </documentManagement>
</p:properties>
</file>

<file path=customXml/itemProps1.xml><?xml version="1.0" encoding="utf-8"?>
<ds:datastoreItem xmlns:ds="http://schemas.openxmlformats.org/officeDocument/2006/customXml" ds:itemID="{A90244AC-236E-4594-8A5E-C9F4CFFF99DE}"/>
</file>

<file path=customXml/itemProps2.xml><?xml version="1.0" encoding="utf-8"?>
<ds:datastoreItem xmlns:ds="http://schemas.openxmlformats.org/officeDocument/2006/customXml" ds:itemID="{AFCD09BA-C891-4D05-BD71-97F3573B5B9A}"/>
</file>

<file path=customXml/itemProps3.xml><?xml version="1.0" encoding="utf-8"?>
<ds:datastoreItem xmlns:ds="http://schemas.openxmlformats.org/officeDocument/2006/customXml" ds:itemID="{B2BC66D7-146F-41E8-811E-D1D21C0E456D}"/>
</file>

<file path=docProps/app.xml><?xml version="1.0" encoding="utf-8"?>
<Properties xmlns="http://schemas.openxmlformats.org/officeDocument/2006/extended-properties" xmlns:vt="http://schemas.openxmlformats.org/officeDocument/2006/docPropsVTypes">
  <Template>Know Mats v 3</Template>
  <TotalTime>4918</TotalTime>
  <Words>271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Century Schoolbook</vt:lpstr>
      <vt:lpstr>Wingdings</vt:lpstr>
      <vt:lpstr>Office Theme</vt:lpstr>
      <vt:lpstr>Florence Nightingale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Knowledge Mat</dc:title>
  <dc:creator>Clive Davies OBE, Director</dc:creator>
  <cp:lastModifiedBy>Sally Spring (Bibury)</cp:lastModifiedBy>
  <cp:revision>323</cp:revision>
  <dcterms:created xsi:type="dcterms:W3CDTF">2018-11-22T20:08:20Z</dcterms:created>
  <dcterms:modified xsi:type="dcterms:W3CDTF">2025-02-17T11:40:23Z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0x010100FCAF30BE0BF5EF4EBE05F1E3520FA74E</vt:lpwstr>
  </property>
</Properties>
</file>