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5/30/2022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5/30/2022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5/30/2022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5/30/2022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Our Local Area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705236"/>
              </p:ext>
            </p:extLst>
          </p:nvPr>
        </p:nvGraphicFramePr>
        <p:xfrm>
          <a:off x="138113" y="725309"/>
          <a:ext cx="8867774" cy="611114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96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4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6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468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maps and fieldwork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786">
                <a:tc rowSpan="3" grid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nit: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540">
                <a:tc gridSpan="2"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I can identify where we live within the UK on a map.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7838">
                <a:tc gridSpan="2"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>
                          <a:latin typeface="+mj-lt"/>
                        </a:rPr>
                        <a:t>I know that the UK is made up of 4 countries : England, Scotland, Wales and Northern Ireland. I know that London is the capital of the UK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38590"/>
                  </a:ext>
                </a:extLst>
              </a:tr>
              <a:tr h="570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Capital city</a:t>
                      </a:r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London is the capital city of the United Kingdom. A capital city is where the government of a country is based.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image to understand by the end of the Celebrations unit: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I know that a map gives us an aerial view of our world I can make a simple map of the school and it’s immediate features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958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United Kingdom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name of our country. It is made up of 4 nations : England, Scotland, Wales and Northern Ireland.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Where is Gloucestershire ?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950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map</a:t>
                      </a:r>
                    </a:p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map is a picture of a place, usually </a:t>
                      </a:r>
                      <a:r>
                        <a:rPr lang="en-GB" sz="105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drqwn</a:t>
                      </a:r>
                      <a:r>
                        <a:rPr lang="en-GB" sz="105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above. We have maps of the world, maps of the UK, maps of our local area as well as sketch maps of our school grounds.</a:t>
                      </a:r>
                      <a:endParaRPr lang="en-GB" sz="105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I know the basic compass points, : North, South, East and West and I can use these to give directions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9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>
                          <a:latin typeface="+mj-lt"/>
                        </a:rPr>
                        <a:t>I know that </a:t>
                      </a:r>
                      <a:r>
                        <a:rPr lang="en-GB" sz="1100" dirty="0" err="1">
                          <a:latin typeface="+mj-lt"/>
                        </a:rPr>
                        <a:t>Bibury</a:t>
                      </a:r>
                      <a:r>
                        <a:rPr lang="en-GB" sz="1100" dirty="0">
                          <a:latin typeface="+mj-lt"/>
                        </a:rPr>
                        <a:t> is a village and I can talk about the physical and human features of the area  using the following terms :  River, </a:t>
                      </a:r>
                      <a:r>
                        <a:rPr lang="en-GB" sz="1100" dirty="0" err="1">
                          <a:latin typeface="+mj-lt"/>
                        </a:rPr>
                        <a:t>Coln</a:t>
                      </a:r>
                      <a:r>
                        <a:rPr lang="en-GB" sz="1100" dirty="0">
                          <a:latin typeface="+mj-lt"/>
                        </a:rPr>
                        <a:t>, Rack Isle, Arlington Row,  stream, Lady Hill, wood, field, valley, St Marys Church, post office, road, bridge, hotel, footbridge, town)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698156"/>
                  </a:ext>
                </a:extLst>
              </a:tr>
              <a:tr h="761012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village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These are small places which are home to a few hundred people. Some villages have a shop but some do not.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0456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compass</a:t>
                      </a:r>
                    </a:p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device used to give us directions 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North, South, East and West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14E1F60-5741-CC03-112C-F38E292CA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75" y="1351809"/>
            <a:ext cx="2389280" cy="18772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8FBE2C2-A7DD-904B-64C6-C32FE3806D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7054" y="4099955"/>
            <a:ext cx="2244437" cy="26358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B73E39E-7D51-B137-4955-04E873536A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3855" y="725309"/>
            <a:ext cx="2604655" cy="3130298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5075</TotalTime>
  <Words>308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Our Local Area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322</cp:revision>
  <dcterms:created xsi:type="dcterms:W3CDTF">2018-11-22T20:08:20Z</dcterms:created>
  <dcterms:modified xsi:type="dcterms:W3CDTF">2022-05-30T15:49:28Z</dcterms:modified>
</cp:coreProperties>
</file>