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1764" r:id="rId2"/>
  </p:sldIdLst>
  <p:sldSz cx="9144000" cy="6858000" type="screen4x3"/>
  <p:notesSz cx="6858000" cy="9144000"/>
  <p:defaultTextStyle>
    <a:defPPr>
      <a:defRPr lang="en-GB"/>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DFED"/>
    <a:srgbClr val="EDC2B1"/>
    <a:srgbClr val="A14824"/>
    <a:srgbClr val="7C5DA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
    <a:wholeTbl>
      <a:tcTxStyle>
        <a:font>
          <a:latin typeface="+mn-lt"/>
          <a:ea typeface="+mn-ea"/>
          <a:cs typeface="+mn-cs"/>
        </a:font>
        <a:srgbClr val="000000"/>
      </a:tcTxStyle>
      <a:tcStyle>
        <a:tcBdr>
          <a:left>
            <a:ln w="12701" cap="flat" cmpd="sng" algn="ctr">
              <a:solidFill>
                <a:srgbClr val="FFFFFF"/>
              </a:solidFill>
              <a:prstDash val="solid"/>
              <a:round/>
              <a:headEnd type="none" w="med" len="med"/>
              <a:tailEnd type="none" w="med" len="med"/>
            </a:ln>
          </a:left>
          <a:right>
            <a:ln w="12701" cap="flat" cmpd="sng" algn="ctr">
              <a:solidFill>
                <a:srgbClr val="FFFFFF"/>
              </a:solidFill>
              <a:prstDash val="solid"/>
              <a:round/>
              <a:headEnd type="none" w="med" len="med"/>
              <a:tailEnd type="none" w="med" len="med"/>
            </a:ln>
          </a:right>
          <a:top>
            <a:ln w="12701" cap="flat" cmpd="sng" algn="ctr">
              <a:solidFill>
                <a:srgbClr val="FFFFFF"/>
              </a:solidFill>
              <a:prstDash val="solid"/>
              <a:round/>
              <a:headEnd type="none" w="med" len="med"/>
              <a:tailEnd type="none" w="med" len="med"/>
            </a:ln>
          </a:top>
          <a:bottom>
            <a:ln w="12701" cap="flat" cmpd="sng" algn="ctr">
              <a:solidFill>
                <a:srgbClr val="FFFFFF"/>
              </a:solidFill>
              <a:prstDash val="solid"/>
              <a:round/>
              <a:headEnd type="none" w="med" len="med"/>
              <a:tailEnd type="none" w="med" len="med"/>
            </a:ln>
          </a:bottom>
        </a:tcBdr>
        <a:fill>
          <a:solidFill>
            <a:srgbClr val="E9EBF5"/>
          </a:solidFill>
        </a:fill>
      </a:tcStyle>
    </a:wholeTbl>
    <a:band1H>
      <a:tcStyle>
        <a:tcBdr/>
        <a:fill>
          <a:solidFill>
            <a:srgbClr val="CFD5EA"/>
          </a:solidFill>
        </a:fill>
      </a:tcStyle>
    </a:band1H>
    <a:band2H>
      <a:tcStyle>
        <a:tcBdr/>
      </a:tcStyle>
    </a:band2H>
    <a:band1V>
      <a:tcStyle>
        <a:tcBdr/>
        <a:fill>
          <a:solidFill>
            <a:srgbClr val="CFD5EA"/>
          </a:solidFill>
        </a:fill>
      </a:tcStyle>
    </a:band1V>
    <a:band2V>
      <a:tcStyle>
        <a:tcBdr/>
      </a:tcStyle>
    </a:band2V>
    <a:lastCol>
      <a:tcTxStyle b="on">
        <a:font>
          <a:latin typeface="+mn-lt"/>
          <a:ea typeface="+mn-ea"/>
          <a:cs typeface="+mn-cs"/>
        </a:font>
        <a:srgbClr val="FFFFFF"/>
      </a:tcTxStyle>
      <a:tcStyle>
        <a:tcBdr/>
        <a:fill>
          <a:solidFill>
            <a:srgbClr val="4472C4"/>
          </a:solidFill>
        </a:fill>
      </a:tcStyle>
    </a:lastCol>
    <a:firstCol>
      <a:tcTxStyle b="on">
        <a:font>
          <a:latin typeface="+mn-lt"/>
          <a:ea typeface="+mn-ea"/>
          <a:cs typeface="+mn-cs"/>
        </a:font>
        <a:srgbClr val="FFFFFF"/>
      </a:tcTxStyle>
      <a:tcStyle>
        <a:tcBdr/>
        <a:fill>
          <a:solidFill>
            <a:srgbClr val="4472C4"/>
          </a:solidFill>
        </a:fill>
      </a:tcStyle>
    </a:firstCol>
    <a:lastRow>
      <a:tcTxStyle b="on">
        <a:font>
          <a:latin typeface="+mn-lt"/>
          <a:ea typeface="+mn-ea"/>
          <a:cs typeface="+mn-cs"/>
        </a:font>
        <a:srgbClr val="FFFFFF"/>
      </a:tcTxStyle>
      <a:tcStyle>
        <a:tcBdr>
          <a:top>
            <a:ln w="38103" cap="flat" cmpd="sng" algn="ctr">
              <a:solidFill>
                <a:srgbClr val="FFFFFF"/>
              </a:solidFill>
              <a:prstDash val="solid"/>
              <a:round/>
              <a:headEnd type="none" w="med" len="med"/>
              <a:tailEnd type="none" w="med" len="med"/>
            </a:ln>
          </a:top>
        </a:tcBdr>
        <a:fill>
          <a:solidFill>
            <a:srgbClr val="4472C4"/>
          </a:solidFill>
        </a:fill>
      </a:tcStyle>
    </a:lastRow>
    <a:firstRow>
      <a:tcTxStyle b="on">
        <a:font>
          <a:latin typeface="+mn-lt"/>
          <a:ea typeface="+mn-ea"/>
          <a:cs typeface="+mn-cs"/>
        </a:font>
        <a:srgbClr val="FFFFFF"/>
      </a:tcTxStyle>
      <a:tcStyle>
        <a:tcBdr>
          <a:bottom>
            <a:ln w="38103" cap="flat" cmpd="sng" algn="ctr">
              <a:solidFill>
                <a:srgbClr val="FFFFFF"/>
              </a:solidFill>
              <a:prstDash val="solid"/>
              <a:round/>
              <a:headEnd type="none" w="med" len="med"/>
              <a:tailEnd type="none" w="med" len="med"/>
            </a:ln>
          </a:bottom>
        </a:tcBdr>
        <a:fill>
          <a:solidFill>
            <a:srgbClr val="4472C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3" d="100"/>
          <a:sy n="83" d="100"/>
        </p:scale>
        <p:origin x="1478" y="6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61B15CD-B3BF-4CE7-8A9B-4B38EB2BF46E}"/>
              </a:ext>
            </a:extLst>
          </p:cNvPr>
          <p:cNvSpPr txBox="1">
            <a:spLocks noGrp="1"/>
          </p:cNvSpPr>
          <p:nvPr>
            <p:ph type="hdr" sz="quarter"/>
          </p:nvPr>
        </p:nvSpPr>
        <p:spPr>
          <a:xfrm>
            <a:off x="0" y="0"/>
            <a:ext cx="2971800" cy="458788"/>
          </a:xfrm>
          <a:prstGeom prst="rect">
            <a:avLst/>
          </a:prstGeom>
          <a:noFill/>
          <a:ln>
            <a:noFill/>
          </a:ln>
        </p:spPr>
        <p:txBody>
          <a:bodyPr vert="horz" wrap="square" lIns="91440" tIns="45720" rIns="91440" bIns="45720" anchor="t" anchorCtr="0" compatLnSpc="1">
            <a:noAutofit/>
          </a:bodyPr>
          <a:lstStyle>
            <a:lvl1pPr marL="0" marR="0" lvl="0" indent="0" algn="l" defTabSz="457200" rtl="0" eaLnBrk="1" fontAlgn="auto" hangingPunct="1">
              <a:lnSpc>
                <a:spcPct val="100000"/>
              </a:lnSpc>
              <a:spcBef>
                <a:spcPts val="0"/>
              </a:spcBef>
              <a:spcAft>
                <a:spcPts val="0"/>
              </a:spcAft>
              <a:buNone/>
              <a:tabLst/>
              <a:defRPr lang="en-GB" sz="1200" b="0" i="0" u="none" strike="noStrike" kern="1200" cap="none" spc="0" baseline="0" dirty="0">
                <a:solidFill>
                  <a:srgbClr val="000000"/>
                </a:solidFill>
                <a:uFillTx/>
                <a:latin typeface="Calibri"/>
              </a:defRPr>
            </a:lvl1pPr>
          </a:lstStyle>
          <a:p>
            <a:pPr>
              <a:defRPr/>
            </a:pPr>
            <a:endParaRPr dirty="0"/>
          </a:p>
        </p:txBody>
      </p:sp>
      <p:sp>
        <p:nvSpPr>
          <p:cNvPr id="3" name="Date Placeholder 2">
            <a:extLst>
              <a:ext uri="{FF2B5EF4-FFF2-40B4-BE49-F238E27FC236}">
                <a16:creationId xmlns:a16="http://schemas.microsoft.com/office/drawing/2014/main" id="{9BD04B55-0A96-4223-BD45-7A38A8A9AB9F}"/>
              </a:ext>
            </a:extLst>
          </p:cNvPr>
          <p:cNvSpPr txBox="1">
            <a:spLocks noGrp="1"/>
          </p:cNvSpPr>
          <p:nvPr>
            <p:ph type="dt" idx="1"/>
          </p:nvPr>
        </p:nvSpPr>
        <p:spPr>
          <a:xfrm>
            <a:off x="3884613" y="0"/>
            <a:ext cx="2971800" cy="458788"/>
          </a:xfrm>
          <a:prstGeom prst="rect">
            <a:avLst/>
          </a:prstGeom>
          <a:noFill/>
          <a:ln>
            <a:noFill/>
          </a:ln>
        </p:spPr>
        <p:txBody>
          <a:bodyPr vert="horz" wrap="square" lIns="91440" tIns="45720" rIns="91440" bIns="45720" anchor="t" anchorCtr="0" compatLnSpc="1">
            <a:noAutofit/>
          </a:bodyPr>
          <a:lstStyle>
            <a:lvl1pPr marL="0" marR="0" lvl="0" indent="0" algn="r" defTabSz="457200" rtl="0" eaLnBrk="1" fontAlgn="auto" hangingPunct="1">
              <a:lnSpc>
                <a:spcPct val="100000"/>
              </a:lnSpc>
              <a:spcBef>
                <a:spcPts val="0"/>
              </a:spcBef>
              <a:spcAft>
                <a:spcPts val="0"/>
              </a:spcAft>
              <a:buNone/>
              <a:tabLst/>
              <a:defRPr lang="en-GB" sz="1200" b="0" i="0" u="none" strike="noStrike" kern="1200" cap="none" spc="0" baseline="0">
                <a:solidFill>
                  <a:srgbClr val="000000"/>
                </a:solidFill>
                <a:uFillTx/>
                <a:latin typeface="Calibri"/>
              </a:defRPr>
            </a:lvl1pPr>
          </a:lstStyle>
          <a:p>
            <a:pPr>
              <a:defRPr/>
            </a:pPr>
            <a:fld id="{8BDFB27B-4213-485C-A148-AEFB0527EE71}" type="datetime1">
              <a:rPr lang="en-US"/>
              <a:pPr>
                <a:defRPr/>
              </a:pPr>
              <a:t>3/25/2024</a:t>
            </a:fld>
            <a:endParaRPr dirty="0"/>
          </a:p>
        </p:txBody>
      </p:sp>
      <p:sp>
        <p:nvSpPr>
          <p:cNvPr id="4100" name="Slide Image Placeholder 3"/>
          <p:cNvSpPr>
            <a:spLocks noGrp="1" noRot="1" noChangeAspect="1"/>
          </p:cNvSpPr>
          <p:nvPr>
            <p:ph type="sldImg" idx="2"/>
          </p:nvPr>
        </p:nvSpPr>
        <p:spPr bwMode="auto">
          <a:xfrm>
            <a:off x="1371600" y="1143000"/>
            <a:ext cx="4114800" cy="3086100"/>
          </a:xfrm>
          <a:prstGeom prst="rect">
            <a:avLst/>
          </a:prstGeom>
          <a:noFill/>
          <a:ln w="12701">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 name="Notes Placeholder 4">
            <a:extLst>
              <a:ext uri="{FF2B5EF4-FFF2-40B4-BE49-F238E27FC236}">
                <a16:creationId xmlns:a16="http://schemas.microsoft.com/office/drawing/2014/main" id="{BAF6D2E0-12B7-42CA-B61F-3AEB0281001D}"/>
              </a:ext>
            </a:extLst>
          </p:cNvPr>
          <p:cNvSpPr txBox="1">
            <a:spLocks noGrp="1"/>
          </p:cNvSpPr>
          <p:nvPr>
            <p:ph type="body" sz="quarter" idx="3"/>
          </p:nvPr>
        </p:nvSpPr>
        <p:spPr>
          <a:xfrm>
            <a:off x="685800" y="4400550"/>
            <a:ext cx="5486400" cy="3600450"/>
          </a:xfrm>
          <a:prstGeom prst="rect">
            <a:avLst/>
          </a:prstGeom>
          <a:noFill/>
          <a:ln>
            <a:noFill/>
          </a:ln>
        </p:spPr>
        <p:txBody>
          <a:bodyPr vert="horz" wrap="square" lIns="91440" tIns="45720" rIns="91440" bIns="45720" numCol="1" anchor="t" anchorCtr="0" compatLnSpc="1">
            <a:prstTxWarp prst="textNoShape">
              <a:avLst/>
            </a:prstTxWarp>
            <a:noAutofit/>
          </a:bodyPr>
          <a:lstStyle/>
          <a:p>
            <a:pPr lvl="0"/>
            <a:r>
              <a:rPr lang="en-GB" altLang="en-US" noProof="0"/>
              <a:t>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p>
        </p:txBody>
      </p:sp>
      <p:sp>
        <p:nvSpPr>
          <p:cNvPr id="6" name="Footer Placeholder 5">
            <a:extLst>
              <a:ext uri="{FF2B5EF4-FFF2-40B4-BE49-F238E27FC236}">
                <a16:creationId xmlns:a16="http://schemas.microsoft.com/office/drawing/2014/main" id="{FAF482BE-BA66-446C-87E4-18B7D3E78F51}"/>
              </a:ext>
            </a:extLst>
          </p:cNvPr>
          <p:cNvSpPr txBox="1">
            <a:spLocks noGrp="1"/>
          </p:cNvSpPr>
          <p:nvPr>
            <p:ph type="ftr" sz="quarter" idx="4"/>
          </p:nvPr>
        </p:nvSpPr>
        <p:spPr>
          <a:xfrm>
            <a:off x="0" y="8685213"/>
            <a:ext cx="2971800" cy="458787"/>
          </a:xfrm>
          <a:prstGeom prst="rect">
            <a:avLst/>
          </a:prstGeom>
          <a:noFill/>
          <a:ln>
            <a:noFill/>
          </a:ln>
        </p:spPr>
        <p:txBody>
          <a:bodyPr vert="horz" wrap="square" lIns="91440" tIns="45720" rIns="91440" bIns="45720" anchor="b" anchorCtr="0" compatLnSpc="1">
            <a:noAutofit/>
          </a:bodyPr>
          <a:lstStyle>
            <a:lvl1pPr marL="0" marR="0" lvl="0" indent="0" algn="l" defTabSz="457200" rtl="0" eaLnBrk="1" fontAlgn="auto" hangingPunct="1">
              <a:lnSpc>
                <a:spcPct val="100000"/>
              </a:lnSpc>
              <a:spcBef>
                <a:spcPts val="0"/>
              </a:spcBef>
              <a:spcAft>
                <a:spcPts val="0"/>
              </a:spcAft>
              <a:buNone/>
              <a:tabLst/>
              <a:defRPr lang="en-GB" sz="1200" b="0" i="0" u="none" strike="noStrike" kern="1200" cap="none" spc="0" baseline="0" dirty="0">
                <a:solidFill>
                  <a:srgbClr val="000000"/>
                </a:solidFill>
                <a:uFillTx/>
                <a:latin typeface="Calibri"/>
              </a:defRPr>
            </a:lvl1pPr>
          </a:lstStyle>
          <a:p>
            <a:pPr>
              <a:defRPr/>
            </a:pPr>
            <a:endParaRPr dirty="0"/>
          </a:p>
        </p:txBody>
      </p:sp>
      <p:sp>
        <p:nvSpPr>
          <p:cNvPr id="7" name="Slide Number Placeholder 6">
            <a:extLst>
              <a:ext uri="{FF2B5EF4-FFF2-40B4-BE49-F238E27FC236}">
                <a16:creationId xmlns:a16="http://schemas.microsoft.com/office/drawing/2014/main" id="{2EF726F7-9AC2-4A75-AC9F-1C7045F1E5BB}"/>
              </a:ext>
            </a:extLst>
          </p:cNvPr>
          <p:cNvSpPr txBox="1">
            <a:spLocks noGrp="1"/>
          </p:cNvSpPr>
          <p:nvPr>
            <p:ph type="sldNum" sz="quarter" idx="5"/>
          </p:nvPr>
        </p:nvSpPr>
        <p:spPr>
          <a:xfrm>
            <a:off x="3884613" y="8685213"/>
            <a:ext cx="2971800" cy="458787"/>
          </a:xfrm>
          <a:prstGeom prst="rect">
            <a:avLst/>
          </a:prstGeom>
          <a:noFill/>
          <a:ln>
            <a:noFill/>
          </a:ln>
        </p:spPr>
        <p:txBody>
          <a:bodyPr vert="horz" wrap="square" lIns="91440" tIns="45720" rIns="91440" bIns="45720" anchor="b" anchorCtr="0" compatLnSpc="1">
            <a:noAutofit/>
          </a:bodyPr>
          <a:lstStyle>
            <a:lvl1pPr marL="0" marR="0" lvl="0" indent="0" algn="r" defTabSz="457200" rtl="0" eaLnBrk="1" fontAlgn="auto" hangingPunct="1">
              <a:lnSpc>
                <a:spcPct val="100000"/>
              </a:lnSpc>
              <a:spcBef>
                <a:spcPts val="0"/>
              </a:spcBef>
              <a:spcAft>
                <a:spcPts val="0"/>
              </a:spcAft>
              <a:buNone/>
              <a:tabLst/>
              <a:defRPr lang="en-GB" sz="1200" b="0" i="0" u="none" strike="noStrike" kern="1200" cap="none" spc="0" baseline="0">
                <a:solidFill>
                  <a:srgbClr val="000000"/>
                </a:solidFill>
                <a:uFillTx/>
                <a:latin typeface="Calibri"/>
              </a:defRPr>
            </a:lvl1pPr>
          </a:lstStyle>
          <a:p>
            <a:pPr>
              <a:defRPr/>
            </a:pPr>
            <a:fld id="{C12ABC26-458D-4F00-BF87-667FCF8FBC01}" type="slidenum">
              <a:rPr/>
              <a:pPr>
                <a:defRPr/>
              </a:pPr>
              <a:t>‹#›</a:t>
            </a:fld>
            <a:endParaRPr dirty="0"/>
          </a:p>
        </p:txBody>
      </p:sp>
    </p:spTree>
    <p:extLst>
      <p:ext uri="{BB962C8B-B14F-4D97-AF65-F5344CB8AC3E}">
        <p14:creationId xmlns:p14="http://schemas.microsoft.com/office/powerpoint/2010/main" val="4078809908"/>
      </p:ext>
    </p:extLst>
  </p:cSld>
  <p:clrMap bg1="lt1" tx1="dk1" bg2="lt2" tx2="dk2" accent1="accent1" accent2="accent2" accent3="accent3" accent4="accent4" accent5="accent5" accent6="accent6" hlink="hlink" folHlink="folHlink"/>
  <p:notesStyle>
    <a:lvl1pPr algn="l" rtl="0" eaLnBrk="0" fontAlgn="base" hangingPunct="0">
      <a:spcBef>
        <a:spcPct val="0"/>
      </a:spcBef>
      <a:spcAft>
        <a:spcPct val="0"/>
      </a:spcAft>
      <a:defRPr lang="en-US" sz="1200" kern="1200">
        <a:solidFill>
          <a:srgbClr val="000000"/>
        </a:solidFill>
        <a:latin typeface="Calibri"/>
      </a:defRPr>
    </a:lvl1pPr>
    <a:lvl2pPr marL="457200" lvl="1" algn="l" rtl="0" eaLnBrk="0" fontAlgn="base" hangingPunct="0">
      <a:spcBef>
        <a:spcPct val="0"/>
      </a:spcBef>
      <a:spcAft>
        <a:spcPct val="0"/>
      </a:spcAft>
      <a:defRPr lang="en-US" sz="1200" kern="1200">
        <a:solidFill>
          <a:srgbClr val="000000"/>
        </a:solidFill>
        <a:latin typeface="Calibri"/>
      </a:defRPr>
    </a:lvl2pPr>
    <a:lvl3pPr marL="914400" lvl="2" algn="l" rtl="0" eaLnBrk="0" fontAlgn="base" hangingPunct="0">
      <a:spcBef>
        <a:spcPct val="0"/>
      </a:spcBef>
      <a:spcAft>
        <a:spcPct val="0"/>
      </a:spcAft>
      <a:defRPr lang="en-US" sz="1200" kern="1200">
        <a:solidFill>
          <a:srgbClr val="000000"/>
        </a:solidFill>
        <a:latin typeface="Calibri"/>
      </a:defRPr>
    </a:lvl3pPr>
    <a:lvl4pPr marL="1371600" lvl="3" algn="l" rtl="0" eaLnBrk="0" fontAlgn="base" hangingPunct="0">
      <a:spcBef>
        <a:spcPct val="0"/>
      </a:spcBef>
      <a:spcAft>
        <a:spcPct val="0"/>
      </a:spcAft>
      <a:defRPr lang="en-US" sz="1200" kern="1200">
        <a:solidFill>
          <a:srgbClr val="000000"/>
        </a:solidFill>
        <a:latin typeface="Calibri"/>
      </a:defRPr>
    </a:lvl4pPr>
    <a:lvl5pPr marL="1828800" lvl="4" algn="l" rtl="0" eaLnBrk="0" fontAlgn="base" hangingPunct="0">
      <a:spcBef>
        <a:spcPct val="0"/>
      </a:spcBef>
      <a:spcAft>
        <a:spcPct val="0"/>
      </a:spcAft>
      <a:defRPr lang="en-US" sz="1200" kern="1200">
        <a:solidFill>
          <a:srgbClr val="000000"/>
        </a:solidFill>
        <a:latin typeface="Calibri"/>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1FC7A4-A4E2-4E98-911E-4339AD83E1F8}"/>
              </a:ext>
            </a:extLst>
          </p:cNvPr>
          <p:cNvSpPr txBox="1">
            <a:spLocks noGrp="1"/>
          </p:cNvSpPr>
          <p:nvPr>
            <p:ph type="ctrTitle"/>
          </p:nvPr>
        </p:nvSpPr>
        <p:spPr>
          <a:xfrm>
            <a:off x="685800" y="1122361"/>
            <a:ext cx="7772400" cy="2387598"/>
          </a:xfrm>
        </p:spPr>
        <p:txBody>
          <a:bodyPr anchor="b" anchorCtr="1"/>
          <a:lstStyle>
            <a:lvl1pPr algn="ctr">
              <a:defRPr sz="6000"/>
            </a:lvl1pPr>
          </a:lstStyle>
          <a:p>
            <a:pPr lvl="0"/>
            <a:r>
              <a:rPr lang="en-US"/>
              <a:t>Click to edit Master title style</a:t>
            </a:r>
          </a:p>
        </p:txBody>
      </p:sp>
      <p:sp>
        <p:nvSpPr>
          <p:cNvPr id="3" name="Subtitle 2">
            <a:extLst>
              <a:ext uri="{FF2B5EF4-FFF2-40B4-BE49-F238E27FC236}">
                <a16:creationId xmlns:a16="http://schemas.microsoft.com/office/drawing/2014/main" id="{E2BA21B1-9C95-4B75-9DCE-802AD16C3A76}"/>
              </a:ext>
            </a:extLst>
          </p:cNvPr>
          <p:cNvSpPr txBox="1">
            <a:spLocks noGrp="1"/>
          </p:cNvSpPr>
          <p:nvPr>
            <p:ph type="subTitle" idx="1"/>
          </p:nvPr>
        </p:nvSpPr>
        <p:spPr>
          <a:xfrm>
            <a:off x="1143000" y="3602041"/>
            <a:ext cx="6858000" cy="1655758"/>
          </a:xfrm>
        </p:spPr>
        <p:txBody>
          <a:bodyPr anchorCtr="1"/>
          <a:lstStyle>
            <a:lvl1pPr marL="0" indent="0" algn="ctr">
              <a:buNone/>
              <a:defRPr sz="2400"/>
            </a:lvl1pPr>
          </a:lstStyle>
          <a:p>
            <a:pPr lvl="0"/>
            <a:r>
              <a:rPr lang="en-US"/>
              <a:t>Click to edit Master subtitle style</a:t>
            </a:r>
          </a:p>
        </p:txBody>
      </p:sp>
      <p:sp>
        <p:nvSpPr>
          <p:cNvPr id="4"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11ECD70C-FE68-47DB-AFD0-19198E48FA2B}" type="datetime1">
              <a:rPr lang="en-US"/>
              <a:pPr>
                <a:defRPr/>
              </a:pPr>
              <a:t>3/25/2024</a:t>
            </a:fld>
            <a:endParaRPr dirty="0"/>
          </a:p>
        </p:txBody>
      </p:sp>
      <p:sp>
        <p:nvSpPr>
          <p:cNvPr id="5"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6"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2A31F4A5-1344-403B-9581-D9D2BFE0046F}" type="slidenum">
              <a:rPr/>
              <a:pPr>
                <a:defRPr/>
              </a:pPr>
              <a:t>‹#›</a:t>
            </a:fld>
            <a:endParaRPr dirty="0"/>
          </a:p>
        </p:txBody>
      </p:sp>
    </p:spTree>
    <p:extLst>
      <p:ext uri="{BB962C8B-B14F-4D97-AF65-F5344CB8AC3E}">
        <p14:creationId xmlns:p14="http://schemas.microsoft.com/office/powerpoint/2010/main" val="8719614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036000-3108-4B1B-8CEE-1B65CA7F7925}"/>
              </a:ext>
            </a:extLst>
          </p:cNvPr>
          <p:cNvSpPr txBox="1">
            <a:spLocks noGrp="1"/>
          </p:cNvSpPr>
          <p:nvPr>
            <p:ph type="title"/>
          </p:nvPr>
        </p:nvSpPr>
        <p:spPr/>
        <p:txBody>
          <a:bodyPr/>
          <a:lstStyle>
            <a:lvl1pPr>
              <a:defRPr/>
            </a:lvl1pPr>
          </a:lstStyle>
          <a:p>
            <a:pPr lvl="0"/>
            <a:r>
              <a:rPr lang="en-US"/>
              <a:t>Click to edit Master title style</a:t>
            </a:r>
          </a:p>
        </p:txBody>
      </p:sp>
      <p:sp>
        <p:nvSpPr>
          <p:cNvPr id="3" name="Vertical Text Placeholder 2">
            <a:extLst>
              <a:ext uri="{FF2B5EF4-FFF2-40B4-BE49-F238E27FC236}">
                <a16:creationId xmlns:a16="http://schemas.microsoft.com/office/drawing/2014/main" id="{A8AE2F34-0A7C-41E7-B3D5-2006109A367F}"/>
              </a:ext>
            </a:extLst>
          </p:cNvPr>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3112A455-2832-4F05-8EF4-C32EC4AA6D0E}" type="datetime1">
              <a:rPr lang="en-US"/>
              <a:pPr>
                <a:defRPr/>
              </a:pPr>
              <a:t>3/25/2024</a:t>
            </a:fld>
            <a:endParaRPr dirty="0"/>
          </a:p>
        </p:txBody>
      </p:sp>
      <p:sp>
        <p:nvSpPr>
          <p:cNvPr id="5"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6"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B98D4C0D-A835-40A8-96CC-4A126A1CDC6F}" type="slidenum">
              <a:rPr/>
              <a:pPr>
                <a:defRPr/>
              </a:pPr>
              <a:t>‹#›</a:t>
            </a:fld>
            <a:endParaRPr dirty="0"/>
          </a:p>
        </p:txBody>
      </p:sp>
    </p:spTree>
    <p:extLst>
      <p:ext uri="{BB962C8B-B14F-4D97-AF65-F5344CB8AC3E}">
        <p14:creationId xmlns:p14="http://schemas.microsoft.com/office/powerpoint/2010/main" val="21230845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56CFB6D-D295-4979-BC72-99D32BDBB9D4}"/>
              </a:ext>
            </a:extLst>
          </p:cNvPr>
          <p:cNvSpPr txBox="1">
            <a:spLocks noGrp="1"/>
          </p:cNvSpPr>
          <p:nvPr>
            <p:ph type="title" orient="vert"/>
          </p:nvPr>
        </p:nvSpPr>
        <p:spPr>
          <a:xfrm>
            <a:off x="6543675" y="365129"/>
            <a:ext cx="1971674" cy="5811834"/>
          </a:xfrm>
        </p:spPr>
        <p:txBody>
          <a:bodyPr vert="eaVert"/>
          <a:lstStyle>
            <a:lvl1pPr>
              <a:defRPr/>
            </a:lvl1pPr>
          </a:lstStyle>
          <a:p>
            <a:pPr lvl="0"/>
            <a:r>
              <a:rPr lang="en-US"/>
              <a:t>Click to edit Master title style</a:t>
            </a:r>
          </a:p>
        </p:txBody>
      </p:sp>
      <p:sp>
        <p:nvSpPr>
          <p:cNvPr id="3" name="Vertical Text Placeholder 2">
            <a:extLst>
              <a:ext uri="{FF2B5EF4-FFF2-40B4-BE49-F238E27FC236}">
                <a16:creationId xmlns:a16="http://schemas.microsoft.com/office/drawing/2014/main" id="{271EBC13-9AB6-42B2-A47F-D2B7CC136E6F}"/>
              </a:ext>
            </a:extLst>
          </p:cNvPr>
          <p:cNvSpPr txBox="1">
            <a:spLocks noGrp="1"/>
          </p:cNvSpPr>
          <p:nvPr>
            <p:ph type="body" orient="vert" idx="1"/>
          </p:nvPr>
        </p:nvSpPr>
        <p:spPr>
          <a:xfrm>
            <a:off x="628650" y="365129"/>
            <a:ext cx="5800725" cy="5811834"/>
          </a:xfrm>
        </p:spPr>
        <p:txBody>
          <a:bodyPr vert="eaVert"/>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D17AF9D7-699F-41F1-8989-1FE7C6945569}" type="datetime1">
              <a:rPr lang="en-US"/>
              <a:pPr>
                <a:defRPr/>
              </a:pPr>
              <a:t>3/25/2024</a:t>
            </a:fld>
            <a:endParaRPr dirty="0"/>
          </a:p>
        </p:txBody>
      </p:sp>
      <p:sp>
        <p:nvSpPr>
          <p:cNvPr id="5"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6"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C8D1DC11-8A6D-4756-904A-5F7A5F58BBC2}" type="slidenum">
              <a:rPr/>
              <a:pPr>
                <a:defRPr/>
              </a:pPr>
              <a:t>‹#›</a:t>
            </a:fld>
            <a:endParaRPr dirty="0"/>
          </a:p>
        </p:txBody>
      </p:sp>
    </p:spTree>
    <p:extLst>
      <p:ext uri="{BB962C8B-B14F-4D97-AF65-F5344CB8AC3E}">
        <p14:creationId xmlns:p14="http://schemas.microsoft.com/office/powerpoint/2010/main" val="41591221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1_Title Slide">
    <p:bg>
      <p:bgPr>
        <a:solidFill>
          <a:srgbClr val="7FC184"/>
        </a:solidFill>
        <a:effectLst/>
      </p:bgPr>
    </p:bg>
    <p:spTree>
      <p:nvGrpSpPr>
        <p:cNvPr id="1" name=""/>
        <p:cNvGrpSpPr/>
        <p:nvPr/>
      </p:nvGrpSpPr>
      <p:grpSpPr>
        <a:xfrm>
          <a:off x="0" y="0"/>
          <a:ext cx="0" cy="0"/>
          <a:chOff x="0" y="0"/>
          <a:chExt cx="0" cy="0"/>
        </a:xfrm>
      </p:grpSpPr>
      <p:pic>
        <p:nvPicPr>
          <p:cNvPr id="2" name="Picture 12"/>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0" y="0"/>
            <a:ext cx="9144000" cy="259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Footer Placeholder 4">
            <a:extLst>
              <a:ext uri="{FF2B5EF4-FFF2-40B4-BE49-F238E27FC236}">
                <a16:creationId xmlns:a16="http://schemas.microsoft.com/office/drawing/2014/main" id="{159F8D7E-4EAB-4EA4-8CD2-39E759D9D98A}"/>
              </a:ext>
            </a:extLst>
          </p:cNvPr>
          <p:cNvSpPr txBox="1">
            <a:spLocks noGrp="1"/>
          </p:cNvSpPr>
          <p:nvPr>
            <p:ph type="ftr" sz="quarter" idx="10"/>
          </p:nvPr>
        </p:nvSpPr>
        <p:spPr/>
        <p:txBody>
          <a:bodyPr/>
          <a:lstStyle>
            <a:lvl1pPr>
              <a:defRPr dirty="0"/>
            </a:lvl1pPr>
          </a:lstStyle>
          <a:p>
            <a:pPr>
              <a:defRPr/>
            </a:pPr>
            <a:endParaRPr dirty="0"/>
          </a:p>
        </p:txBody>
      </p:sp>
      <p:sp>
        <p:nvSpPr>
          <p:cNvPr id="4" name="Slide Number Placeholder 5">
            <a:extLst>
              <a:ext uri="{FF2B5EF4-FFF2-40B4-BE49-F238E27FC236}">
                <a16:creationId xmlns:a16="http://schemas.microsoft.com/office/drawing/2014/main" id="{6A6C658B-A3BB-419D-8C73-010AD3AE97D1}"/>
              </a:ext>
            </a:extLst>
          </p:cNvPr>
          <p:cNvSpPr txBox="1">
            <a:spLocks noGrp="1"/>
          </p:cNvSpPr>
          <p:nvPr>
            <p:ph type="sldNum" sz="quarter" idx="11"/>
          </p:nvPr>
        </p:nvSpPr>
        <p:spPr/>
        <p:txBody>
          <a:bodyPr/>
          <a:lstStyle>
            <a:lvl1pPr>
              <a:defRPr/>
            </a:lvl1pPr>
          </a:lstStyle>
          <a:p>
            <a:pPr>
              <a:defRPr/>
            </a:pPr>
            <a:fld id="{8212AC60-3C3E-4EDA-AC15-3D5C9992291F}" type="slidenum">
              <a:rPr/>
              <a:pPr>
                <a:defRPr/>
              </a:pPr>
              <a:t>‹#›</a:t>
            </a:fld>
            <a:endParaRPr dirty="0"/>
          </a:p>
        </p:txBody>
      </p:sp>
    </p:spTree>
    <p:extLst>
      <p:ext uri="{BB962C8B-B14F-4D97-AF65-F5344CB8AC3E}">
        <p14:creationId xmlns:p14="http://schemas.microsoft.com/office/powerpoint/2010/main" val="26324356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1_Two Content">
    <p:spTree>
      <p:nvGrpSpPr>
        <p:cNvPr id="1" name=""/>
        <p:cNvGrpSpPr/>
        <p:nvPr/>
      </p:nvGrpSpPr>
      <p:grpSpPr>
        <a:xfrm>
          <a:off x="0" y="0"/>
          <a:ext cx="0" cy="0"/>
          <a:chOff x="0" y="0"/>
          <a:chExt cx="0" cy="0"/>
        </a:xfrm>
      </p:grpSpPr>
      <p:pic>
        <p:nvPicPr>
          <p:cNvPr id="2" name="Picture 8"/>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7896225" y="5349875"/>
            <a:ext cx="1238250" cy="1512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Footer Placeholder 5">
            <a:extLst>
              <a:ext uri="{FF2B5EF4-FFF2-40B4-BE49-F238E27FC236}">
                <a16:creationId xmlns:a16="http://schemas.microsoft.com/office/drawing/2014/main" id="{E6587015-4307-434D-8B4D-BB7FE2DED83A}"/>
              </a:ext>
            </a:extLst>
          </p:cNvPr>
          <p:cNvSpPr txBox="1">
            <a:spLocks noGrp="1"/>
          </p:cNvSpPr>
          <p:nvPr>
            <p:ph type="ftr" sz="quarter" idx="10"/>
          </p:nvPr>
        </p:nvSpPr>
        <p:spPr/>
        <p:txBody>
          <a:bodyPr/>
          <a:lstStyle>
            <a:lvl1pPr>
              <a:defRPr dirty="0">
                <a:latin typeface="Century Gothic" pitchFamily="34"/>
              </a:defRPr>
            </a:lvl1pPr>
          </a:lstStyle>
          <a:p>
            <a:pPr>
              <a:defRPr/>
            </a:pPr>
            <a:r>
              <a:rPr dirty="0"/>
              <a:t>© Focus Education UK Ltd. </a:t>
            </a:r>
          </a:p>
        </p:txBody>
      </p:sp>
      <p:sp>
        <p:nvSpPr>
          <p:cNvPr id="4" name="Slide Number Placeholder 6">
            <a:extLst>
              <a:ext uri="{FF2B5EF4-FFF2-40B4-BE49-F238E27FC236}">
                <a16:creationId xmlns:a16="http://schemas.microsoft.com/office/drawing/2014/main" id="{24BECD27-CFA7-4081-9BC2-775C3251B713}"/>
              </a:ext>
            </a:extLst>
          </p:cNvPr>
          <p:cNvSpPr txBox="1">
            <a:spLocks noGrp="1"/>
          </p:cNvSpPr>
          <p:nvPr>
            <p:ph type="sldNum" sz="quarter" idx="11"/>
          </p:nvPr>
        </p:nvSpPr>
        <p:spPr/>
        <p:txBody>
          <a:bodyPr/>
          <a:lstStyle>
            <a:lvl1pPr>
              <a:defRPr>
                <a:latin typeface="Century Gothic" pitchFamily="34"/>
              </a:defRPr>
            </a:lvl1pPr>
          </a:lstStyle>
          <a:p>
            <a:pPr>
              <a:defRPr/>
            </a:pPr>
            <a:fld id="{6A00AAFA-506C-499C-A243-6F693D322119}" type="slidenum">
              <a:rPr/>
              <a:pPr>
                <a:defRPr/>
              </a:pPr>
              <a:t>‹#›</a:t>
            </a:fld>
            <a:endParaRPr dirty="0"/>
          </a:p>
        </p:txBody>
      </p:sp>
    </p:spTree>
    <p:extLst>
      <p:ext uri="{BB962C8B-B14F-4D97-AF65-F5344CB8AC3E}">
        <p14:creationId xmlns:p14="http://schemas.microsoft.com/office/powerpoint/2010/main" val="17349248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8F004D-0C83-48CC-87C8-84934B27A9DB}"/>
              </a:ext>
            </a:extLst>
          </p:cNvPr>
          <p:cNvSpPr txBox="1">
            <a:spLocks noGrp="1"/>
          </p:cNvSpPr>
          <p:nvPr>
            <p:ph type="title"/>
          </p:nvPr>
        </p:nvSpPr>
        <p:spPr/>
        <p:txBody>
          <a:bodyPr/>
          <a:lstStyle>
            <a:lvl1pPr>
              <a:defRPr/>
            </a:lvl1pPr>
          </a:lstStyle>
          <a:p>
            <a:pPr lvl="0"/>
            <a:r>
              <a:rPr lang="en-US"/>
              <a:t>Click to edit Master title style</a:t>
            </a:r>
          </a:p>
        </p:txBody>
      </p:sp>
      <p:sp>
        <p:nvSpPr>
          <p:cNvPr id="3" name="Content Placeholder 2">
            <a:extLst>
              <a:ext uri="{FF2B5EF4-FFF2-40B4-BE49-F238E27FC236}">
                <a16:creationId xmlns:a16="http://schemas.microsoft.com/office/drawing/2014/main" id="{84E1134F-63BE-45B2-95FF-ADCB25089432}"/>
              </a:ext>
            </a:extLst>
          </p:cNvPr>
          <p:cNvSpPr txBox="1">
            <a:spLocks noGrp="1"/>
          </p:cNvSpPr>
          <p:nvPr>
            <p:ph idx="1"/>
          </p:nvPr>
        </p:nvSpPr>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1851A4E0-37EE-4E8C-BE45-D971818BDDF9}" type="datetime1">
              <a:rPr lang="en-US"/>
              <a:pPr>
                <a:defRPr/>
              </a:pPr>
              <a:t>3/25/2024</a:t>
            </a:fld>
            <a:endParaRPr dirty="0"/>
          </a:p>
        </p:txBody>
      </p:sp>
      <p:sp>
        <p:nvSpPr>
          <p:cNvPr id="6"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98E55C1B-E7BC-4E10-B96E-0E53F53B1B53}" type="slidenum">
              <a:rPr/>
              <a:pPr>
                <a:defRPr/>
              </a:pPr>
              <a:t>‹#›</a:t>
            </a:fld>
            <a:endParaRPr dirty="0"/>
          </a:p>
        </p:txBody>
      </p:sp>
      <p:sp>
        <p:nvSpPr>
          <p:cNvPr id="8" name="Footer Placeholder 1"/>
          <p:cNvSpPr txBox="1">
            <a:spLocks/>
          </p:cNvSpPr>
          <p:nvPr userDrawn="1"/>
        </p:nvSpPr>
        <p:spPr>
          <a:xfrm>
            <a:off x="3045426" y="6491993"/>
            <a:ext cx="3086100" cy="365125"/>
          </a:xfrm>
          <a:prstGeom prst="rect">
            <a:avLst/>
          </a:prstGeom>
          <a:noFill/>
          <a:ln>
            <a:noFill/>
          </a:ln>
        </p:spPr>
        <p:txBody>
          <a:bodyPr vert="horz" wrap="square" lIns="91440" tIns="45720" rIns="91440" bIns="45720" anchor="ctr" anchorCtr="1" compatLnSpc="1">
            <a:noAutofit/>
          </a:bodyPr>
          <a:lstStyle>
            <a:defPPr>
              <a:defRPr lang="en-GB"/>
            </a:defPPr>
            <a:lvl1pPr marL="0" marR="0" lvl="0" indent="0" algn="ctr" defTabSz="457200" rtl="0" eaLnBrk="1" fontAlgn="auto" hangingPunct="1">
              <a:lnSpc>
                <a:spcPct val="100000"/>
              </a:lnSpc>
              <a:spcBef>
                <a:spcPts val="0"/>
              </a:spcBef>
              <a:spcAft>
                <a:spcPts val="0"/>
              </a:spcAft>
              <a:buNone/>
              <a:tabLst/>
              <a:defRPr lang="en-GB" sz="1200" b="0" i="0" u="none" strike="noStrike" kern="1200" cap="none" spc="0" baseline="0" dirty="0">
                <a:solidFill>
                  <a:srgbClr val="898989"/>
                </a:solidFill>
                <a:uFillTx/>
                <a:latin typeface="Calibri"/>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defRPr/>
            </a:pPr>
            <a:r>
              <a:rPr lang="en-GB" dirty="0"/>
              <a:t>© Focus Education UK Ltd. </a:t>
            </a:r>
          </a:p>
        </p:txBody>
      </p:sp>
      <p:pic>
        <p:nvPicPr>
          <p:cNvPr id="9" name="Picture 8"/>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8559114" y="6444512"/>
            <a:ext cx="584886" cy="413488"/>
          </a:xfrm>
          <a:prstGeom prst="rect">
            <a:avLst/>
          </a:prstGeom>
        </p:spPr>
      </p:pic>
    </p:spTree>
    <p:extLst>
      <p:ext uri="{BB962C8B-B14F-4D97-AF65-F5344CB8AC3E}">
        <p14:creationId xmlns:p14="http://schemas.microsoft.com/office/powerpoint/2010/main" val="1011340679"/>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F0E500-D3DA-4A9E-8372-B747EA40246C}"/>
              </a:ext>
            </a:extLst>
          </p:cNvPr>
          <p:cNvSpPr txBox="1">
            <a:spLocks noGrp="1"/>
          </p:cNvSpPr>
          <p:nvPr>
            <p:ph type="title"/>
          </p:nvPr>
        </p:nvSpPr>
        <p:spPr>
          <a:xfrm>
            <a:off x="623885" y="1709735"/>
            <a:ext cx="7886700" cy="2852735"/>
          </a:xfrm>
        </p:spPr>
        <p:txBody>
          <a:bodyPr anchor="b"/>
          <a:lstStyle>
            <a:lvl1pPr>
              <a:defRPr sz="6000"/>
            </a:lvl1pPr>
          </a:lstStyle>
          <a:p>
            <a:pPr lvl="0"/>
            <a:r>
              <a:rPr lang="en-US"/>
              <a:t>Click to edit Master title style</a:t>
            </a:r>
          </a:p>
        </p:txBody>
      </p:sp>
      <p:sp>
        <p:nvSpPr>
          <p:cNvPr id="3" name="Text Placeholder 2">
            <a:extLst>
              <a:ext uri="{FF2B5EF4-FFF2-40B4-BE49-F238E27FC236}">
                <a16:creationId xmlns:a16="http://schemas.microsoft.com/office/drawing/2014/main" id="{D2116F8E-CCFE-4365-B10F-E324522CB0F0}"/>
              </a:ext>
            </a:extLst>
          </p:cNvPr>
          <p:cNvSpPr txBox="1">
            <a:spLocks noGrp="1"/>
          </p:cNvSpPr>
          <p:nvPr>
            <p:ph type="body" idx="1"/>
          </p:nvPr>
        </p:nvSpPr>
        <p:spPr>
          <a:xfrm>
            <a:off x="623885" y="4589465"/>
            <a:ext cx="7886700" cy="1500182"/>
          </a:xfrm>
        </p:spPr>
        <p:txBody>
          <a:bodyPr/>
          <a:lstStyle>
            <a:lvl1pPr marL="0" indent="0">
              <a:buNone/>
              <a:defRPr sz="2400"/>
            </a:lvl1pPr>
          </a:lstStyle>
          <a:p>
            <a:pPr lvl="0"/>
            <a:r>
              <a:rPr lang="en-US"/>
              <a:t>Edit Master text styles</a:t>
            </a:r>
          </a:p>
        </p:txBody>
      </p:sp>
      <p:sp>
        <p:nvSpPr>
          <p:cNvPr id="4"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0AD74FDF-DF6A-4FF0-A0D3-CC6C59604C43}" type="datetime1">
              <a:rPr lang="en-US"/>
              <a:pPr>
                <a:defRPr/>
              </a:pPr>
              <a:t>3/25/2024</a:t>
            </a:fld>
            <a:endParaRPr dirty="0"/>
          </a:p>
        </p:txBody>
      </p:sp>
      <p:sp>
        <p:nvSpPr>
          <p:cNvPr id="5"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6"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2E1AE2E3-1837-40A5-94FE-181728FC2F17}" type="slidenum">
              <a:rPr/>
              <a:pPr>
                <a:defRPr/>
              </a:pPr>
              <a:t>‹#›</a:t>
            </a:fld>
            <a:endParaRPr dirty="0"/>
          </a:p>
        </p:txBody>
      </p:sp>
    </p:spTree>
    <p:extLst>
      <p:ext uri="{BB962C8B-B14F-4D97-AF65-F5344CB8AC3E}">
        <p14:creationId xmlns:p14="http://schemas.microsoft.com/office/powerpoint/2010/main" val="952809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04020F-07CD-4A49-BB82-645DC2635640}"/>
              </a:ext>
            </a:extLst>
          </p:cNvPr>
          <p:cNvSpPr txBox="1">
            <a:spLocks noGrp="1"/>
          </p:cNvSpPr>
          <p:nvPr>
            <p:ph type="title"/>
          </p:nvPr>
        </p:nvSpPr>
        <p:spPr/>
        <p:txBody>
          <a:bodyPr/>
          <a:lstStyle>
            <a:lvl1pPr>
              <a:defRPr/>
            </a:lvl1pPr>
          </a:lstStyle>
          <a:p>
            <a:pPr lvl="0"/>
            <a:r>
              <a:rPr lang="en-US"/>
              <a:t>Click to edit Master title style</a:t>
            </a:r>
          </a:p>
        </p:txBody>
      </p:sp>
      <p:sp>
        <p:nvSpPr>
          <p:cNvPr id="3" name="Content Placeholder 2">
            <a:extLst>
              <a:ext uri="{FF2B5EF4-FFF2-40B4-BE49-F238E27FC236}">
                <a16:creationId xmlns:a16="http://schemas.microsoft.com/office/drawing/2014/main" id="{99EB8441-F455-4E85-87FD-6B6C170DDA62}"/>
              </a:ext>
            </a:extLst>
          </p:cNvPr>
          <p:cNvSpPr txBox="1">
            <a:spLocks noGrp="1"/>
          </p:cNvSpPr>
          <p:nvPr>
            <p:ph idx="1"/>
          </p:nvPr>
        </p:nvSpPr>
        <p:spPr>
          <a:xfrm>
            <a:off x="628650" y="1825627"/>
            <a:ext cx="3886200" cy="4351336"/>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C1C12C0-58CE-446A-8FA4-9813EF9CEF5A}"/>
              </a:ext>
            </a:extLst>
          </p:cNvPr>
          <p:cNvSpPr txBox="1">
            <a:spLocks noGrp="1"/>
          </p:cNvSpPr>
          <p:nvPr>
            <p:ph idx="2"/>
          </p:nvPr>
        </p:nvSpPr>
        <p:spPr>
          <a:xfrm>
            <a:off x="4629149" y="1825627"/>
            <a:ext cx="3886200" cy="4351336"/>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EC488D3C-C2CE-4564-BCD5-D87F8C1DF728}" type="datetime1">
              <a:rPr lang="en-US"/>
              <a:pPr>
                <a:defRPr/>
              </a:pPr>
              <a:t>3/25/2024</a:t>
            </a:fld>
            <a:endParaRPr dirty="0"/>
          </a:p>
        </p:txBody>
      </p:sp>
      <p:sp>
        <p:nvSpPr>
          <p:cNvPr id="6"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7"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D75DD771-3C36-4AD8-8CC9-1FF3FAD68291}" type="slidenum">
              <a:rPr/>
              <a:pPr>
                <a:defRPr/>
              </a:pPr>
              <a:t>‹#›</a:t>
            </a:fld>
            <a:endParaRPr dirty="0"/>
          </a:p>
        </p:txBody>
      </p:sp>
    </p:spTree>
    <p:extLst>
      <p:ext uri="{BB962C8B-B14F-4D97-AF65-F5344CB8AC3E}">
        <p14:creationId xmlns:p14="http://schemas.microsoft.com/office/powerpoint/2010/main" val="18460571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D497E1-CAD0-4F22-BAB0-4C1CC43FFF70}"/>
              </a:ext>
            </a:extLst>
          </p:cNvPr>
          <p:cNvSpPr txBox="1">
            <a:spLocks noGrp="1"/>
          </p:cNvSpPr>
          <p:nvPr>
            <p:ph type="title"/>
          </p:nvPr>
        </p:nvSpPr>
        <p:spPr>
          <a:xfrm>
            <a:off x="629838" y="365129"/>
            <a:ext cx="7886700" cy="1325559"/>
          </a:xfrm>
        </p:spPr>
        <p:txBody>
          <a:bodyPr/>
          <a:lstStyle>
            <a:lvl1pPr>
              <a:defRPr/>
            </a:lvl1pPr>
          </a:lstStyle>
          <a:p>
            <a:pPr lvl="0"/>
            <a:r>
              <a:rPr lang="en-US"/>
              <a:t>Click to edit Master title style</a:t>
            </a:r>
          </a:p>
        </p:txBody>
      </p:sp>
      <p:sp>
        <p:nvSpPr>
          <p:cNvPr id="3" name="Text Placeholder 2">
            <a:extLst>
              <a:ext uri="{FF2B5EF4-FFF2-40B4-BE49-F238E27FC236}">
                <a16:creationId xmlns:a16="http://schemas.microsoft.com/office/drawing/2014/main" id="{796FCCD4-FA65-4D2A-B3EE-21A26E91258A}"/>
              </a:ext>
            </a:extLst>
          </p:cNvPr>
          <p:cNvSpPr txBox="1">
            <a:spLocks noGrp="1"/>
          </p:cNvSpPr>
          <p:nvPr>
            <p:ph type="body" idx="1"/>
          </p:nvPr>
        </p:nvSpPr>
        <p:spPr>
          <a:xfrm>
            <a:off x="629838" y="1681160"/>
            <a:ext cx="3868341" cy="823910"/>
          </a:xfrm>
        </p:spPr>
        <p:txBody>
          <a:bodyPr anchor="b"/>
          <a:lstStyle>
            <a:lvl1pPr marL="0" indent="0">
              <a:buNone/>
              <a:defRPr sz="2400" b="1"/>
            </a:lvl1pPr>
          </a:lstStyle>
          <a:p>
            <a:pPr lvl="0"/>
            <a:r>
              <a:rPr lang="en-US"/>
              <a:t>Edit Master text styles</a:t>
            </a:r>
          </a:p>
        </p:txBody>
      </p:sp>
      <p:sp>
        <p:nvSpPr>
          <p:cNvPr id="4" name="Content Placeholder 3">
            <a:extLst>
              <a:ext uri="{FF2B5EF4-FFF2-40B4-BE49-F238E27FC236}">
                <a16:creationId xmlns:a16="http://schemas.microsoft.com/office/drawing/2014/main" id="{71813E39-4EA4-4182-A0DD-231D8D7AA926}"/>
              </a:ext>
            </a:extLst>
          </p:cNvPr>
          <p:cNvSpPr txBox="1">
            <a:spLocks noGrp="1"/>
          </p:cNvSpPr>
          <p:nvPr>
            <p:ph idx="2"/>
          </p:nvPr>
        </p:nvSpPr>
        <p:spPr>
          <a:xfrm>
            <a:off x="629838" y="2505071"/>
            <a:ext cx="3868341" cy="3684583"/>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AC57F19-012C-4F06-A53D-2149B193F8D5}"/>
              </a:ext>
            </a:extLst>
          </p:cNvPr>
          <p:cNvSpPr txBox="1">
            <a:spLocks noGrp="1"/>
          </p:cNvSpPr>
          <p:nvPr>
            <p:ph type="body" idx="3"/>
          </p:nvPr>
        </p:nvSpPr>
        <p:spPr>
          <a:xfrm>
            <a:off x="4629149" y="1681160"/>
            <a:ext cx="3887388" cy="823910"/>
          </a:xfrm>
        </p:spPr>
        <p:txBody>
          <a:bodyPr anchor="b"/>
          <a:lstStyle>
            <a:lvl1pPr marL="0" indent="0">
              <a:buNone/>
              <a:defRPr sz="2400" b="1"/>
            </a:lvl1pPr>
          </a:lstStyle>
          <a:p>
            <a:pPr lvl="0"/>
            <a:r>
              <a:rPr lang="en-US"/>
              <a:t>Edit Master text styles</a:t>
            </a:r>
          </a:p>
        </p:txBody>
      </p:sp>
      <p:sp>
        <p:nvSpPr>
          <p:cNvPr id="6" name="Content Placeholder 5">
            <a:extLst>
              <a:ext uri="{FF2B5EF4-FFF2-40B4-BE49-F238E27FC236}">
                <a16:creationId xmlns:a16="http://schemas.microsoft.com/office/drawing/2014/main" id="{6E6F2492-1F5D-4BE5-9BF9-E2FA434E4983}"/>
              </a:ext>
            </a:extLst>
          </p:cNvPr>
          <p:cNvSpPr txBox="1">
            <a:spLocks noGrp="1"/>
          </p:cNvSpPr>
          <p:nvPr>
            <p:ph idx="4"/>
          </p:nvPr>
        </p:nvSpPr>
        <p:spPr>
          <a:xfrm>
            <a:off x="4629149" y="2505071"/>
            <a:ext cx="3887388" cy="3684583"/>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3D47B94C-197D-42A1-9093-AF6009BA318B}" type="datetime1">
              <a:rPr lang="en-US"/>
              <a:pPr>
                <a:defRPr/>
              </a:pPr>
              <a:t>3/25/2024</a:t>
            </a:fld>
            <a:endParaRPr dirty="0"/>
          </a:p>
        </p:txBody>
      </p:sp>
      <p:sp>
        <p:nvSpPr>
          <p:cNvPr id="8"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9"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397BE5DC-BB5F-4576-A280-C22EF26535A1}" type="slidenum">
              <a:rPr/>
              <a:pPr>
                <a:defRPr/>
              </a:pPr>
              <a:t>‹#›</a:t>
            </a:fld>
            <a:endParaRPr dirty="0"/>
          </a:p>
        </p:txBody>
      </p:sp>
    </p:spTree>
    <p:extLst>
      <p:ext uri="{BB962C8B-B14F-4D97-AF65-F5344CB8AC3E}">
        <p14:creationId xmlns:p14="http://schemas.microsoft.com/office/powerpoint/2010/main" val="27087393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B1F830-5E9A-4BF8-A331-FCDEBD0B0485}"/>
              </a:ext>
            </a:extLst>
          </p:cNvPr>
          <p:cNvSpPr txBox="1">
            <a:spLocks noGrp="1"/>
          </p:cNvSpPr>
          <p:nvPr>
            <p:ph type="title"/>
          </p:nvPr>
        </p:nvSpPr>
        <p:spPr/>
        <p:txBody>
          <a:bodyPr/>
          <a:lstStyle>
            <a:lvl1pPr>
              <a:defRPr/>
            </a:lvl1pPr>
          </a:lstStyle>
          <a:p>
            <a:pPr lvl="0"/>
            <a:r>
              <a:rPr lang="en-US"/>
              <a:t>Click to edit Master title style</a:t>
            </a:r>
          </a:p>
        </p:txBody>
      </p:sp>
      <p:sp>
        <p:nvSpPr>
          <p:cNvPr id="3"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FE480D84-0A77-4850-BFC0-A2AD54AA0C06}" type="datetime1">
              <a:rPr lang="en-US"/>
              <a:pPr>
                <a:defRPr/>
              </a:pPr>
              <a:t>3/25/2024</a:t>
            </a:fld>
            <a:endParaRPr dirty="0"/>
          </a:p>
        </p:txBody>
      </p:sp>
      <p:sp>
        <p:nvSpPr>
          <p:cNvPr id="4"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5"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60894750-1E72-483B-B85E-7EF864735AE2}" type="slidenum">
              <a:rPr/>
              <a:pPr>
                <a:defRPr/>
              </a:pPr>
              <a:t>‹#›</a:t>
            </a:fld>
            <a:endParaRPr dirty="0"/>
          </a:p>
        </p:txBody>
      </p:sp>
    </p:spTree>
    <p:extLst>
      <p:ext uri="{BB962C8B-B14F-4D97-AF65-F5344CB8AC3E}">
        <p14:creationId xmlns:p14="http://schemas.microsoft.com/office/powerpoint/2010/main" val="31769036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924109BE-13D4-4C86-9D2E-4D88197D7375}" type="datetime1">
              <a:rPr lang="en-US"/>
              <a:pPr>
                <a:defRPr/>
              </a:pPr>
              <a:t>3/25/2024</a:t>
            </a:fld>
            <a:endParaRPr dirty="0"/>
          </a:p>
        </p:txBody>
      </p:sp>
      <p:sp>
        <p:nvSpPr>
          <p:cNvPr id="3"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4"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D322EED5-EAEE-4043-904F-BB8502EF99A8}" type="slidenum">
              <a:rPr/>
              <a:pPr>
                <a:defRPr/>
              </a:pPr>
              <a:t>‹#›</a:t>
            </a:fld>
            <a:endParaRPr dirty="0"/>
          </a:p>
        </p:txBody>
      </p:sp>
    </p:spTree>
    <p:extLst>
      <p:ext uri="{BB962C8B-B14F-4D97-AF65-F5344CB8AC3E}">
        <p14:creationId xmlns:p14="http://schemas.microsoft.com/office/powerpoint/2010/main" val="16074408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92E804-DB8E-49DF-A4B0-A4F5135184A5}"/>
              </a:ext>
            </a:extLst>
          </p:cNvPr>
          <p:cNvSpPr txBox="1">
            <a:spLocks noGrp="1"/>
          </p:cNvSpPr>
          <p:nvPr>
            <p:ph type="title"/>
          </p:nvPr>
        </p:nvSpPr>
        <p:spPr>
          <a:xfrm>
            <a:off x="629838" y="457200"/>
            <a:ext cx="2949177" cy="1600200"/>
          </a:xfrm>
        </p:spPr>
        <p:txBody>
          <a:bodyPr anchor="b"/>
          <a:lstStyle>
            <a:lvl1pPr>
              <a:defRPr sz="3200"/>
            </a:lvl1pPr>
          </a:lstStyle>
          <a:p>
            <a:pPr lvl="0"/>
            <a:r>
              <a:rPr lang="en-US"/>
              <a:t>Click to edit Master title style</a:t>
            </a:r>
          </a:p>
        </p:txBody>
      </p:sp>
      <p:sp>
        <p:nvSpPr>
          <p:cNvPr id="3" name="Content Placeholder 2">
            <a:extLst>
              <a:ext uri="{FF2B5EF4-FFF2-40B4-BE49-F238E27FC236}">
                <a16:creationId xmlns:a16="http://schemas.microsoft.com/office/drawing/2014/main" id="{7264A997-2F63-475F-8249-A4CEEB5A54D6}"/>
              </a:ext>
            </a:extLst>
          </p:cNvPr>
          <p:cNvSpPr txBox="1">
            <a:spLocks noGrp="1"/>
          </p:cNvSpPr>
          <p:nvPr>
            <p:ph idx="1"/>
          </p:nvPr>
        </p:nvSpPr>
        <p:spPr>
          <a:xfrm>
            <a:off x="3887388" y="987423"/>
            <a:ext cx="4629149" cy="4873623"/>
          </a:xfrm>
        </p:spPr>
        <p:txBody>
          <a:bodyPr/>
          <a:lstStyle>
            <a:lvl1pPr>
              <a:defRPr sz="3200"/>
            </a:lvl1pPr>
            <a:lvl2pPr>
              <a:defRPr sz="2800"/>
            </a:lvl2pPr>
            <a:lvl3pPr>
              <a:defRPr sz="2400"/>
            </a:lvl3pPr>
            <a:lvl4pPr>
              <a:defRPr sz="2000"/>
            </a:lvl4pPr>
            <a:lvl5pPr>
              <a:defRPr sz="20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7F98B6E-B092-4254-A438-889FAC9CFE11}"/>
              </a:ext>
            </a:extLst>
          </p:cNvPr>
          <p:cNvSpPr txBox="1">
            <a:spLocks noGrp="1"/>
          </p:cNvSpPr>
          <p:nvPr>
            <p:ph type="body" idx="2"/>
          </p:nvPr>
        </p:nvSpPr>
        <p:spPr>
          <a:xfrm>
            <a:off x="629838" y="2057400"/>
            <a:ext cx="2949177" cy="3811584"/>
          </a:xfrm>
        </p:spPr>
        <p:txBody>
          <a:bodyPr/>
          <a:lstStyle>
            <a:lvl1pPr marL="0" indent="0">
              <a:buNone/>
              <a:defRPr sz="1600"/>
            </a:lvl1pPr>
          </a:lstStyle>
          <a:p>
            <a:pPr lvl="0"/>
            <a:r>
              <a:rPr lang="en-US"/>
              <a:t>Edit Master text styles</a:t>
            </a:r>
          </a:p>
        </p:txBody>
      </p:sp>
      <p:sp>
        <p:nvSpPr>
          <p:cNvPr id="5"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87ADF6CF-0AF1-413F-9609-49D0099D3AD5}" type="datetime1">
              <a:rPr lang="en-US"/>
              <a:pPr>
                <a:defRPr/>
              </a:pPr>
              <a:t>3/25/2024</a:t>
            </a:fld>
            <a:endParaRPr dirty="0"/>
          </a:p>
        </p:txBody>
      </p:sp>
      <p:sp>
        <p:nvSpPr>
          <p:cNvPr id="6"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7"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07D80D2C-AC70-457B-AA19-30EF97D5FDB8}" type="slidenum">
              <a:rPr/>
              <a:pPr>
                <a:defRPr/>
              </a:pPr>
              <a:t>‹#›</a:t>
            </a:fld>
            <a:endParaRPr dirty="0"/>
          </a:p>
        </p:txBody>
      </p:sp>
    </p:spTree>
    <p:extLst>
      <p:ext uri="{BB962C8B-B14F-4D97-AF65-F5344CB8AC3E}">
        <p14:creationId xmlns:p14="http://schemas.microsoft.com/office/powerpoint/2010/main" val="25581967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8A19A7-5196-4ECC-B23A-08CF5474FEC1}"/>
              </a:ext>
            </a:extLst>
          </p:cNvPr>
          <p:cNvSpPr txBox="1">
            <a:spLocks noGrp="1"/>
          </p:cNvSpPr>
          <p:nvPr>
            <p:ph type="title"/>
          </p:nvPr>
        </p:nvSpPr>
        <p:spPr>
          <a:xfrm>
            <a:off x="629838" y="457200"/>
            <a:ext cx="2949177" cy="1600200"/>
          </a:xfrm>
        </p:spPr>
        <p:txBody>
          <a:bodyPr anchor="b"/>
          <a:lstStyle>
            <a:lvl1pPr>
              <a:defRPr sz="3200"/>
            </a:lvl1pPr>
          </a:lstStyle>
          <a:p>
            <a:pPr lvl="0"/>
            <a:r>
              <a:rPr lang="en-US"/>
              <a:t>Click to edit Master title style</a:t>
            </a:r>
          </a:p>
        </p:txBody>
      </p:sp>
      <p:sp>
        <p:nvSpPr>
          <p:cNvPr id="3" name="Picture Placeholder 2">
            <a:extLst>
              <a:ext uri="{FF2B5EF4-FFF2-40B4-BE49-F238E27FC236}">
                <a16:creationId xmlns:a16="http://schemas.microsoft.com/office/drawing/2014/main" id="{3214ADBE-5C65-497B-AF1D-9CE0E59F4757}"/>
              </a:ext>
            </a:extLst>
          </p:cNvPr>
          <p:cNvSpPr txBox="1">
            <a:spLocks noGrp="1"/>
          </p:cNvSpPr>
          <p:nvPr>
            <p:ph type="pic" idx="1"/>
          </p:nvPr>
        </p:nvSpPr>
        <p:spPr>
          <a:xfrm>
            <a:off x="3887388" y="987423"/>
            <a:ext cx="4629149" cy="4873623"/>
          </a:xfrm>
        </p:spPr>
        <p:txBody>
          <a:bodyPr>
            <a:normAutofit/>
          </a:bodyPr>
          <a:lstStyle>
            <a:lvl1pPr marL="0" indent="0">
              <a:buNone/>
              <a:defRPr sz="3200"/>
            </a:lvl1pPr>
          </a:lstStyle>
          <a:p>
            <a:pPr lvl="0"/>
            <a:r>
              <a:rPr lang="en-US" noProof="0" dirty="0"/>
              <a:t>Click icon to add picture</a:t>
            </a:r>
          </a:p>
        </p:txBody>
      </p:sp>
      <p:sp>
        <p:nvSpPr>
          <p:cNvPr id="4" name="Text Placeholder 3">
            <a:extLst>
              <a:ext uri="{FF2B5EF4-FFF2-40B4-BE49-F238E27FC236}">
                <a16:creationId xmlns:a16="http://schemas.microsoft.com/office/drawing/2014/main" id="{C5FE2982-8307-4ED6-BACA-AD4891D515CB}"/>
              </a:ext>
            </a:extLst>
          </p:cNvPr>
          <p:cNvSpPr txBox="1">
            <a:spLocks noGrp="1"/>
          </p:cNvSpPr>
          <p:nvPr>
            <p:ph type="body" idx="2"/>
          </p:nvPr>
        </p:nvSpPr>
        <p:spPr>
          <a:xfrm>
            <a:off x="629838" y="2057400"/>
            <a:ext cx="2949177" cy="3811584"/>
          </a:xfrm>
        </p:spPr>
        <p:txBody>
          <a:bodyPr/>
          <a:lstStyle>
            <a:lvl1pPr marL="0" indent="0">
              <a:buNone/>
              <a:defRPr sz="1600"/>
            </a:lvl1pPr>
          </a:lstStyle>
          <a:p>
            <a:pPr lvl="0"/>
            <a:r>
              <a:rPr lang="en-US"/>
              <a:t>Edit Master text styles</a:t>
            </a:r>
          </a:p>
        </p:txBody>
      </p:sp>
      <p:sp>
        <p:nvSpPr>
          <p:cNvPr id="5"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3D4654C4-1861-426B-B44D-B9EE61F20820}" type="datetime1">
              <a:rPr lang="en-US"/>
              <a:pPr>
                <a:defRPr/>
              </a:pPr>
              <a:t>3/25/2024</a:t>
            </a:fld>
            <a:endParaRPr dirty="0"/>
          </a:p>
        </p:txBody>
      </p:sp>
      <p:sp>
        <p:nvSpPr>
          <p:cNvPr id="6"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7"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F8A94EE3-D8F1-45B6-988E-FC734E1E0670}" type="slidenum">
              <a:rPr/>
              <a:pPr>
                <a:defRPr/>
              </a:pPr>
              <a:t>‹#›</a:t>
            </a:fld>
            <a:endParaRPr dirty="0"/>
          </a:p>
        </p:txBody>
      </p:sp>
    </p:spTree>
    <p:extLst>
      <p:ext uri="{BB962C8B-B14F-4D97-AF65-F5344CB8AC3E}">
        <p14:creationId xmlns:p14="http://schemas.microsoft.com/office/powerpoint/2010/main" val="26350218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Title Placeholder 1"/>
          <p:cNvSpPr txBox="1">
            <a:spLocks noGrp="1" noChangeArrowheads="1"/>
          </p:cNvSpPr>
          <p:nvPr>
            <p:ph type="title"/>
          </p:nvPr>
        </p:nvSpPr>
        <p:spPr bwMode="auto">
          <a:xfrm>
            <a:off x="628650" y="365125"/>
            <a:ext cx="78867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7" name="Text Placeholder 2"/>
          <p:cNvSpPr txBox="1">
            <a:spLocks noGrp="1" noChangeArrowheads="1"/>
          </p:cNvSpPr>
          <p:nvPr>
            <p:ph type="body" idx="1"/>
          </p:nvPr>
        </p:nvSpPr>
        <p:spPr bwMode="auto">
          <a:xfrm>
            <a:off x="628650" y="1825625"/>
            <a:ext cx="78867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a:t>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 name="Date Placeholder 3">
            <a:extLst>
              <a:ext uri="{FF2B5EF4-FFF2-40B4-BE49-F238E27FC236}">
                <a16:creationId xmlns:a16="http://schemas.microsoft.com/office/drawing/2014/main" id="{DBDEC330-27E2-46B1-9827-CD9F9C651B16}"/>
              </a:ext>
            </a:extLst>
          </p:cNvPr>
          <p:cNvSpPr txBox="1">
            <a:spLocks noGrp="1"/>
          </p:cNvSpPr>
          <p:nvPr>
            <p:ph type="dt" sz="half" idx="2"/>
          </p:nvPr>
        </p:nvSpPr>
        <p:spPr>
          <a:xfrm>
            <a:off x="628650" y="6356350"/>
            <a:ext cx="2057400" cy="365125"/>
          </a:xfrm>
          <a:prstGeom prst="rect">
            <a:avLst/>
          </a:prstGeom>
          <a:noFill/>
          <a:ln>
            <a:noFill/>
          </a:ln>
        </p:spPr>
        <p:txBody>
          <a:bodyPr vert="horz" wrap="square" lIns="91440" tIns="45720" rIns="91440" bIns="45720" anchor="ctr" anchorCtr="0" compatLnSpc="1">
            <a:noAutofit/>
          </a:bodyPr>
          <a:lstStyle>
            <a:lvl1pPr marL="0" marR="0" lvl="0" indent="0" algn="l" defTabSz="457200" rtl="0" eaLnBrk="1" fontAlgn="auto" hangingPunct="1">
              <a:lnSpc>
                <a:spcPct val="100000"/>
              </a:lnSpc>
              <a:spcBef>
                <a:spcPts val="0"/>
              </a:spcBef>
              <a:spcAft>
                <a:spcPts val="0"/>
              </a:spcAft>
              <a:buNone/>
              <a:tabLst/>
              <a:defRPr lang="en-GB" sz="1200" b="0" i="0" u="none" strike="noStrike" kern="1200" cap="none" spc="0" baseline="0">
                <a:solidFill>
                  <a:srgbClr val="898989"/>
                </a:solidFill>
                <a:uFillTx/>
                <a:latin typeface="Calibri"/>
              </a:defRPr>
            </a:lvl1pPr>
          </a:lstStyle>
          <a:p>
            <a:pPr>
              <a:defRPr/>
            </a:pPr>
            <a:fld id="{DBF6B4FE-C7F2-4994-BB12-BB4D517A2EB5}" type="datetime1">
              <a:rPr lang="en-US"/>
              <a:pPr>
                <a:defRPr/>
              </a:pPr>
              <a:t>3/25/2024</a:t>
            </a:fld>
            <a:endParaRPr dirty="0"/>
          </a:p>
        </p:txBody>
      </p:sp>
      <p:sp>
        <p:nvSpPr>
          <p:cNvPr id="5" name="Footer Placeholder 4">
            <a:extLst>
              <a:ext uri="{FF2B5EF4-FFF2-40B4-BE49-F238E27FC236}">
                <a16:creationId xmlns:a16="http://schemas.microsoft.com/office/drawing/2014/main" id="{FD69DEFD-2C00-4CCB-AFB8-ED346B351970}"/>
              </a:ext>
            </a:extLst>
          </p:cNvPr>
          <p:cNvSpPr txBox="1">
            <a:spLocks noGrp="1"/>
          </p:cNvSpPr>
          <p:nvPr>
            <p:ph type="ftr" sz="quarter" idx="3"/>
          </p:nvPr>
        </p:nvSpPr>
        <p:spPr>
          <a:xfrm>
            <a:off x="3028950" y="6356350"/>
            <a:ext cx="3086100" cy="365125"/>
          </a:xfrm>
          <a:prstGeom prst="rect">
            <a:avLst/>
          </a:prstGeom>
          <a:noFill/>
          <a:ln>
            <a:noFill/>
          </a:ln>
        </p:spPr>
        <p:txBody>
          <a:bodyPr vert="horz" wrap="square" lIns="91440" tIns="45720" rIns="91440" bIns="45720" anchor="ctr" anchorCtr="1" compatLnSpc="1">
            <a:noAutofit/>
          </a:bodyPr>
          <a:lstStyle>
            <a:lvl1pPr marL="0" marR="0" lvl="0" indent="0" algn="ctr" defTabSz="457200" rtl="0" eaLnBrk="1" fontAlgn="auto" hangingPunct="1">
              <a:lnSpc>
                <a:spcPct val="100000"/>
              </a:lnSpc>
              <a:spcBef>
                <a:spcPts val="0"/>
              </a:spcBef>
              <a:spcAft>
                <a:spcPts val="0"/>
              </a:spcAft>
              <a:buNone/>
              <a:tabLst/>
              <a:defRPr lang="en-GB" sz="1200" b="0" i="0" u="none" strike="noStrike" kern="1200" cap="none" spc="0" baseline="0" dirty="0">
                <a:solidFill>
                  <a:srgbClr val="898989"/>
                </a:solidFill>
                <a:uFillTx/>
                <a:latin typeface="Calibri"/>
              </a:defRPr>
            </a:lvl1pPr>
          </a:lstStyle>
          <a:p>
            <a:pPr>
              <a:defRPr/>
            </a:pPr>
            <a:endParaRPr dirty="0"/>
          </a:p>
        </p:txBody>
      </p:sp>
      <p:sp>
        <p:nvSpPr>
          <p:cNvPr id="6" name="Slide Number Placeholder 5">
            <a:extLst>
              <a:ext uri="{FF2B5EF4-FFF2-40B4-BE49-F238E27FC236}">
                <a16:creationId xmlns:a16="http://schemas.microsoft.com/office/drawing/2014/main" id="{77025B06-3062-48BD-964D-5FDD62D45AA8}"/>
              </a:ext>
            </a:extLst>
          </p:cNvPr>
          <p:cNvSpPr txBox="1">
            <a:spLocks noGrp="1"/>
          </p:cNvSpPr>
          <p:nvPr>
            <p:ph type="sldNum" sz="quarter" idx="4"/>
          </p:nvPr>
        </p:nvSpPr>
        <p:spPr>
          <a:xfrm>
            <a:off x="6457950" y="6356350"/>
            <a:ext cx="2057400" cy="365125"/>
          </a:xfrm>
          <a:prstGeom prst="rect">
            <a:avLst/>
          </a:prstGeom>
          <a:noFill/>
          <a:ln>
            <a:noFill/>
          </a:ln>
        </p:spPr>
        <p:txBody>
          <a:bodyPr vert="horz" wrap="square" lIns="91440" tIns="45720" rIns="91440" bIns="45720" anchor="ctr" anchorCtr="0" compatLnSpc="1">
            <a:noAutofit/>
          </a:bodyPr>
          <a:lstStyle>
            <a:lvl1pPr marL="0" marR="0" lvl="0" indent="0" algn="r" defTabSz="457200" rtl="0" eaLnBrk="1" fontAlgn="auto" hangingPunct="1">
              <a:lnSpc>
                <a:spcPct val="100000"/>
              </a:lnSpc>
              <a:spcBef>
                <a:spcPts val="0"/>
              </a:spcBef>
              <a:spcAft>
                <a:spcPts val="0"/>
              </a:spcAft>
              <a:buNone/>
              <a:tabLst/>
              <a:defRPr lang="en-GB" sz="1200" b="0" i="0" u="none" strike="noStrike" kern="1200" cap="none" spc="0" baseline="0">
                <a:solidFill>
                  <a:srgbClr val="898989"/>
                </a:solidFill>
                <a:uFillTx/>
                <a:latin typeface="Calibri"/>
              </a:defRPr>
            </a:lvl1pPr>
          </a:lstStyle>
          <a:p>
            <a:pPr>
              <a:defRPr/>
            </a:pPr>
            <a:fld id="{B7C61D16-7583-49FC-AC4F-CB1111FE15BC}" type="slidenum">
              <a:rPr/>
              <a:pPr>
                <a:defRPr/>
              </a:pPr>
              <a:t>‹#›</a:t>
            </a:fld>
            <a:endParaRPr dirty="0"/>
          </a:p>
        </p:txBody>
      </p:sp>
    </p:spTree>
  </p:cSld>
  <p:clrMap bg1="lt1" tx1="dk1" bg2="lt2" tx2="dk2" accent1="accent1" accent2="accent2" accent3="accent3" accent4="accent4" accent5="accent5" accent6="accent6" hlink="hlink" folHlink="folHlink"/>
  <p:sldLayoutIdLst>
    <p:sldLayoutId id="2147484039" r:id="rId1"/>
    <p:sldLayoutId id="2147484040" r:id="rId2"/>
    <p:sldLayoutId id="2147484041" r:id="rId3"/>
    <p:sldLayoutId id="2147484042" r:id="rId4"/>
    <p:sldLayoutId id="2147484043" r:id="rId5"/>
    <p:sldLayoutId id="2147484044" r:id="rId6"/>
    <p:sldLayoutId id="2147484045" r:id="rId7"/>
    <p:sldLayoutId id="2147484046" r:id="rId8"/>
    <p:sldLayoutId id="2147484047" r:id="rId9"/>
    <p:sldLayoutId id="2147484048" r:id="rId10"/>
    <p:sldLayoutId id="2147484049" r:id="rId11"/>
    <p:sldLayoutId id="2147484050" r:id="rId12"/>
    <p:sldLayoutId id="2147484051" r:id="rId13"/>
  </p:sldLayoutIdLst>
  <p:transition spd="slow"/>
  <p:txStyles>
    <p:titleStyle>
      <a:lvl1pPr algn="l" rtl="0" eaLnBrk="0" fontAlgn="base" hangingPunct="0">
        <a:lnSpc>
          <a:spcPct val="90000"/>
        </a:lnSpc>
        <a:spcBef>
          <a:spcPct val="0"/>
        </a:spcBef>
        <a:spcAft>
          <a:spcPct val="0"/>
        </a:spcAft>
        <a:defRPr lang="en-US" sz="4400" kern="1200">
          <a:solidFill>
            <a:srgbClr val="000000"/>
          </a:solidFill>
          <a:latin typeface="Calibri Light"/>
        </a:defRPr>
      </a:lvl1pPr>
      <a:lvl2pPr algn="l" rtl="0" eaLnBrk="0" fontAlgn="base" hangingPunct="0">
        <a:lnSpc>
          <a:spcPct val="90000"/>
        </a:lnSpc>
        <a:spcBef>
          <a:spcPct val="0"/>
        </a:spcBef>
        <a:spcAft>
          <a:spcPct val="0"/>
        </a:spcAft>
        <a:defRPr sz="4400">
          <a:solidFill>
            <a:srgbClr val="000000"/>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rgbClr val="000000"/>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rgbClr val="000000"/>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rgbClr val="000000"/>
          </a:solidFill>
          <a:latin typeface="Calibri Light" panose="020F0302020204030204" pitchFamily="34" charset="0"/>
        </a:defRPr>
      </a:lvl5pPr>
      <a:lvl6pPr marL="457200" algn="l" rtl="0" eaLnBrk="1" fontAlgn="base" hangingPunct="1">
        <a:lnSpc>
          <a:spcPct val="90000"/>
        </a:lnSpc>
        <a:spcBef>
          <a:spcPct val="0"/>
        </a:spcBef>
        <a:spcAft>
          <a:spcPct val="0"/>
        </a:spcAft>
        <a:defRPr sz="4400">
          <a:solidFill>
            <a:srgbClr val="000000"/>
          </a:solidFill>
          <a:latin typeface="Calibri Light" panose="020F0302020204030204" pitchFamily="34" charset="0"/>
        </a:defRPr>
      </a:lvl6pPr>
      <a:lvl7pPr marL="914400" algn="l" rtl="0" eaLnBrk="1" fontAlgn="base" hangingPunct="1">
        <a:lnSpc>
          <a:spcPct val="90000"/>
        </a:lnSpc>
        <a:spcBef>
          <a:spcPct val="0"/>
        </a:spcBef>
        <a:spcAft>
          <a:spcPct val="0"/>
        </a:spcAft>
        <a:defRPr sz="4400">
          <a:solidFill>
            <a:srgbClr val="000000"/>
          </a:solidFill>
          <a:latin typeface="Calibri Light" panose="020F0302020204030204" pitchFamily="34" charset="0"/>
        </a:defRPr>
      </a:lvl7pPr>
      <a:lvl8pPr marL="1371600" algn="l" rtl="0" eaLnBrk="1" fontAlgn="base" hangingPunct="1">
        <a:lnSpc>
          <a:spcPct val="90000"/>
        </a:lnSpc>
        <a:spcBef>
          <a:spcPct val="0"/>
        </a:spcBef>
        <a:spcAft>
          <a:spcPct val="0"/>
        </a:spcAft>
        <a:defRPr sz="4400">
          <a:solidFill>
            <a:srgbClr val="000000"/>
          </a:solidFill>
          <a:latin typeface="Calibri Light" panose="020F0302020204030204" pitchFamily="34" charset="0"/>
        </a:defRPr>
      </a:lvl8pPr>
      <a:lvl9pPr marL="1828800" algn="l" rtl="0" eaLnBrk="1" fontAlgn="base" hangingPunct="1">
        <a:lnSpc>
          <a:spcPct val="90000"/>
        </a:lnSpc>
        <a:spcBef>
          <a:spcPct val="0"/>
        </a:spcBef>
        <a:spcAft>
          <a:spcPct val="0"/>
        </a:spcAft>
        <a:defRPr sz="4400">
          <a:solidFill>
            <a:srgbClr val="000000"/>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SzPct val="100000"/>
        <a:buFont typeface="Arial" panose="020B0604020202020204" pitchFamily="34" charset="0"/>
        <a:buChar char="•"/>
        <a:defRPr lang="en-US" sz="2800" kern="1200">
          <a:solidFill>
            <a:srgbClr val="000000"/>
          </a:solidFill>
          <a:latin typeface="Calibri"/>
        </a:defRPr>
      </a:lvl1pPr>
      <a:lvl2pPr marL="685800" lvl="1" indent="-228600" algn="l" rtl="0" eaLnBrk="0" fontAlgn="base" hangingPunct="0">
        <a:lnSpc>
          <a:spcPct val="90000"/>
        </a:lnSpc>
        <a:spcBef>
          <a:spcPts val="500"/>
        </a:spcBef>
        <a:spcAft>
          <a:spcPct val="0"/>
        </a:spcAft>
        <a:buSzPct val="100000"/>
        <a:buFont typeface="Arial" panose="020B0604020202020204" pitchFamily="34" charset="0"/>
        <a:buChar char="•"/>
        <a:defRPr lang="en-US" sz="2400" kern="1200">
          <a:solidFill>
            <a:srgbClr val="000000"/>
          </a:solidFill>
          <a:latin typeface="Calibri"/>
        </a:defRPr>
      </a:lvl2pPr>
      <a:lvl3pPr marL="1143000" lvl="2" indent="-228600" algn="l" rtl="0" eaLnBrk="0" fontAlgn="base" hangingPunct="0">
        <a:lnSpc>
          <a:spcPct val="90000"/>
        </a:lnSpc>
        <a:spcBef>
          <a:spcPts val="500"/>
        </a:spcBef>
        <a:spcAft>
          <a:spcPct val="0"/>
        </a:spcAft>
        <a:buSzPct val="100000"/>
        <a:buFont typeface="Arial" panose="020B0604020202020204" pitchFamily="34" charset="0"/>
        <a:buChar char="•"/>
        <a:defRPr lang="en-US" sz="2000" kern="1200">
          <a:solidFill>
            <a:srgbClr val="000000"/>
          </a:solidFill>
          <a:latin typeface="Calibri"/>
        </a:defRPr>
      </a:lvl3pPr>
      <a:lvl4pPr marL="1600200" lvl="3" indent="-228600" algn="l" rtl="0" eaLnBrk="0" fontAlgn="base" hangingPunct="0">
        <a:lnSpc>
          <a:spcPct val="90000"/>
        </a:lnSpc>
        <a:spcBef>
          <a:spcPts val="500"/>
        </a:spcBef>
        <a:spcAft>
          <a:spcPct val="0"/>
        </a:spcAft>
        <a:buSzPct val="100000"/>
        <a:buFont typeface="Arial" panose="020B0604020202020204" pitchFamily="34" charset="0"/>
        <a:buChar char="•"/>
        <a:defRPr lang="en-US" kern="1200">
          <a:solidFill>
            <a:srgbClr val="000000"/>
          </a:solidFill>
          <a:latin typeface="Calibri"/>
        </a:defRPr>
      </a:lvl4pPr>
      <a:lvl5pPr marL="2057400" lvl="4" indent="-228600" algn="l" rtl="0" eaLnBrk="0" fontAlgn="base" hangingPunct="0">
        <a:lnSpc>
          <a:spcPct val="90000"/>
        </a:lnSpc>
        <a:spcBef>
          <a:spcPts val="500"/>
        </a:spcBef>
        <a:spcAft>
          <a:spcPct val="0"/>
        </a:spcAft>
        <a:buSzPct val="100000"/>
        <a:buFont typeface="Arial" panose="020B0604020202020204" pitchFamily="34" charset="0"/>
        <a:buChar char="•"/>
        <a:defRPr lang="en-US" kern="1200">
          <a:solidFill>
            <a:srgbClr val="000000"/>
          </a:solidFill>
          <a:latin typeface="Calibri"/>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txBox="1">
            <a:spLocks noGrp="1" noChangeArrowheads="1"/>
          </p:cNvSpPr>
          <p:nvPr>
            <p:ph type="title"/>
          </p:nvPr>
        </p:nvSpPr>
        <p:spPr>
          <a:xfrm>
            <a:off x="76200" y="57150"/>
            <a:ext cx="8896350" cy="492125"/>
          </a:xfrm>
        </p:spPr>
        <p:txBody>
          <a:bodyPr anchorCtr="1"/>
          <a:lstStyle/>
          <a:p>
            <a:pPr algn="ctr" eaLnBrk="1" hangingPunct="1"/>
            <a:r>
              <a:rPr lang="en-GB" altLang="en-US" sz="2000" b="1" dirty="0">
                <a:solidFill>
                  <a:schemeClr val="tx1"/>
                </a:solidFill>
                <a:latin typeface="Century Gothic" panose="020B0502020202020204" pitchFamily="34" charset="0"/>
              </a:rPr>
              <a:t>Literacy : Reading  </a:t>
            </a:r>
          </a:p>
        </p:txBody>
      </p:sp>
      <p:graphicFrame>
        <p:nvGraphicFramePr>
          <p:cNvPr id="3" name="Content Placeholder 3">
            <a:extLst>
              <a:ext uri="{FF2B5EF4-FFF2-40B4-BE49-F238E27FC236}">
                <a16:creationId xmlns:a16="http://schemas.microsoft.com/office/drawing/2014/main" id="{19CD4200-EED8-46A5-81B6-5DBD0DD2F7B8}"/>
              </a:ext>
            </a:extLst>
          </p:cNvPr>
          <p:cNvGraphicFramePr>
            <a:graphicFrameLocks noGrp="1"/>
          </p:cNvGraphicFramePr>
          <p:nvPr>
            <p:ph idx="1"/>
            <p:extLst>
              <p:ext uri="{D42A27DB-BD31-4B8C-83A1-F6EECF244321}">
                <p14:modId xmlns:p14="http://schemas.microsoft.com/office/powerpoint/2010/main" val="2126070800"/>
              </p:ext>
            </p:extLst>
          </p:nvPr>
        </p:nvGraphicFramePr>
        <p:xfrm>
          <a:off x="213360" y="549286"/>
          <a:ext cx="8759191" cy="6330171"/>
        </p:xfrm>
        <a:graphic>
          <a:graphicData uri="http://schemas.openxmlformats.org/drawingml/2006/table">
            <a:tbl>
              <a:tblPr firstRow="1" bandRow="1">
                <a:effectLst/>
                <a:tableStyleId>{5C22544A-7EE6-4342-B048-85BDC9FD1C3A}</a:tableStyleId>
              </a:tblPr>
              <a:tblGrid>
                <a:gridCol w="2279915">
                  <a:extLst>
                    <a:ext uri="{9D8B030D-6E8A-4147-A177-3AD203B41FA5}">
                      <a16:colId xmlns:a16="http://schemas.microsoft.com/office/drawing/2014/main" val="4186730976"/>
                    </a:ext>
                  </a:extLst>
                </a:gridCol>
                <a:gridCol w="3224034">
                  <a:extLst>
                    <a:ext uri="{9D8B030D-6E8A-4147-A177-3AD203B41FA5}">
                      <a16:colId xmlns:a16="http://schemas.microsoft.com/office/drawing/2014/main" val="2628771195"/>
                    </a:ext>
                  </a:extLst>
                </a:gridCol>
                <a:gridCol w="1976582">
                  <a:extLst>
                    <a:ext uri="{9D8B030D-6E8A-4147-A177-3AD203B41FA5}">
                      <a16:colId xmlns:a16="http://schemas.microsoft.com/office/drawing/2014/main" val="308867682"/>
                    </a:ext>
                  </a:extLst>
                </a:gridCol>
                <a:gridCol w="1278660">
                  <a:extLst>
                    <a:ext uri="{9D8B030D-6E8A-4147-A177-3AD203B41FA5}">
                      <a16:colId xmlns:a16="http://schemas.microsoft.com/office/drawing/2014/main" val="3368322103"/>
                    </a:ext>
                  </a:extLst>
                </a:gridCol>
              </a:tblGrid>
              <a:tr h="1155509">
                <a:tc gridSpan="2">
                  <a:txBody>
                    <a:bodyPr/>
                    <a:lstStyle/>
                    <a:p>
                      <a:pPr lvl="0" algn="ctr"/>
                      <a:r>
                        <a:rPr lang="en-GB" sz="1800" dirty="0">
                          <a:solidFill>
                            <a:schemeClr val="bg1"/>
                          </a:solidFill>
                          <a:latin typeface="Century Gothic" pitchFamily="34"/>
                        </a:rPr>
                        <a:t>Selection of pre-school objectives and ideas for supporting child development</a:t>
                      </a: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92D050"/>
                    </a:solidFill>
                  </a:tcPr>
                </a:tc>
                <a:tc hMerge="1">
                  <a:txBody>
                    <a:bodyPr/>
                    <a:lstStyle/>
                    <a:p>
                      <a:endParaRPr lang="en-GB"/>
                    </a:p>
                  </a:txBody>
                  <a:tcPr/>
                </a:tc>
                <a:tc>
                  <a:txBody>
                    <a:bodyPr/>
                    <a:lstStyle/>
                    <a:p>
                      <a:pPr lvl="0" algn="ctr"/>
                      <a:r>
                        <a:rPr lang="en-GB" sz="1500" b="1" dirty="0">
                          <a:solidFill>
                            <a:schemeClr val="bg1"/>
                          </a:solidFill>
                          <a:latin typeface="Century Gothic" pitchFamily="34"/>
                        </a:rPr>
                        <a:t>End of pre-school observation checkpoint </a:t>
                      </a: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lvl="0" algn="ctr"/>
                      <a:r>
                        <a:rPr lang="en-GB" sz="1800" dirty="0">
                          <a:solidFill>
                            <a:schemeClr val="bg1"/>
                          </a:solidFill>
                          <a:latin typeface="Century Gothic" pitchFamily="34"/>
                        </a:rPr>
                        <a:t>Useful ideas to try at home</a:t>
                      </a: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92D050"/>
                    </a:solidFill>
                  </a:tcPr>
                </a:tc>
                <a:extLst>
                  <a:ext uri="{0D108BD9-81ED-4DB2-BD59-A6C34878D82A}">
                    <a16:rowId xmlns:a16="http://schemas.microsoft.com/office/drawing/2014/main" val="4195188173"/>
                  </a:ext>
                </a:extLst>
              </a:tr>
              <a:tr h="2696157">
                <a:tc>
                  <a:txBody>
                    <a:bodyPr/>
                    <a:lstStyle/>
                    <a:p>
                      <a:r>
                        <a:rPr lang="en-GB" sz="1100" dirty="0"/>
                        <a:t>Understand the five key concepts about print:</a:t>
                      </a:r>
                    </a:p>
                    <a:p>
                      <a:r>
                        <a:rPr lang="en-GB" sz="1100" dirty="0"/>
                        <a:t> • print has meaning </a:t>
                      </a:r>
                    </a:p>
                    <a:p>
                      <a:r>
                        <a:rPr lang="en-GB" sz="1100" dirty="0"/>
                        <a:t>• print can have different purposes</a:t>
                      </a:r>
                    </a:p>
                    <a:p>
                      <a:r>
                        <a:rPr lang="en-GB" sz="1100" dirty="0"/>
                        <a:t> • we read English text from left to right and from top to bottom</a:t>
                      </a:r>
                    </a:p>
                    <a:p>
                      <a:r>
                        <a:rPr lang="en-GB" sz="1100" dirty="0"/>
                        <a:t> • the names of the different parts of a book </a:t>
                      </a:r>
                    </a:p>
                    <a:p>
                      <a:r>
                        <a:rPr lang="en-GB" sz="1100" dirty="0"/>
                        <a:t>• page sequencing</a:t>
                      </a:r>
                      <a:endParaRPr lang="en-GB" sz="1100" b="1" dirty="0">
                        <a:solidFill>
                          <a:srgbClr val="A14824"/>
                        </a:solidFill>
                        <a:latin typeface="+mn-lt"/>
                      </a:endParaRP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95000"/>
                      </a:schemeClr>
                    </a:solidFill>
                  </a:tcPr>
                </a:tc>
                <a:tc>
                  <a:txBody>
                    <a:bodyPr/>
                    <a:lstStyle/>
                    <a:p>
                      <a:r>
                        <a:rPr lang="en-GB" sz="1100" dirty="0"/>
                        <a:t>At Pre-school, we will draw children’s attention to a wide range of examples of print with different functions. These could be a sign to indicate a bus stop or to show danger, a menu for choosing what you want to eat, or a logo that stands for a particular shop. When reading to children, we will sensitively draw their attention to the parts of the books, for example, the cover, the author, the page number. Show children how to handle books and to turn the pages one at a time. Show children where the text is, and how English print is read left to right and top to bottom. Show children how sentences start with capital letters and end with full stops. Explain the idea of a ‘word’ to children, pointing out how some words are longer than others and how there is always a space before and after a word.</a:t>
                      </a:r>
                      <a:endParaRPr lang="en-GB" sz="1100" b="0" i="0" u="none" strike="noStrike" kern="1200" baseline="0" dirty="0">
                        <a:solidFill>
                          <a:srgbClr val="000000"/>
                        </a:solidFill>
                        <a:latin typeface="+mn-lt"/>
                        <a:ea typeface="+mn-ea"/>
                        <a:cs typeface="+mn-cs"/>
                      </a:endParaRP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rowSpan="3">
                  <a:txBody>
                    <a:bodyPr/>
                    <a:lstStyle/>
                    <a:p>
                      <a:pPr marL="171450" lvl="0" indent="-171450">
                        <a:buFont typeface="Wingdings" panose="05000000000000000000" pitchFamily="2" charset="2"/>
                        <a:buChar char="q"/>
                      </a:pPr>
                      <a:r>
                        <a:rPr lang="en-GB" sz="1100" b="0" dirty="0">
                          <a:solidFill>
                            <a:schemeClr val="tx1"/>
                          </a:solidFill>
                          <a:latin typeface="Century Gothic" panose="020B0502020202020204" pitchFamily="34" charset="0"/>
                        </a:rPr>
                        <a:t>Do children know how to handle a book, how to turn pages?</a:t>
                      </a:r>
                    </a:p>
                    <a:p>
                      <a:pPr marL="171450" lvl="0" indent="-171450">
                        <a:buFont typeface="Wingdings" panose="05000000000000000000" pitchFamily="2" charset="2"/>
                        <a:buChar char="q"/>
                      </a:pPr>
                      <a:endParaRPr lang="en-GB" sz="1100" b="0" dirty="0">
                        <a:solidFill>
                          <a:schemeClr val="tx1"/>
                        </a:solidFill>
                        <a:latin typeface="Century Gothic" panose="020B0502020202020204" pitchFamily="34" charset="0"/>
                      </a:endParaRPr>
                    </a:p>
                    <a:p>
                      <a:pPr marL="171450" lvl="0" indent="-171450">
                        <a:buFont typeface="Wingdings" panose="05000000000000000000" pitchFamily="2" charset="2"/>
                        <a:buChar char="q"/>
                      </a:pPr>
                      <a:r>
                        <a:rPr lang="en-GB" sz="1100" b="0" dirty="0">
                          <a:solidFill>
                            <a:schemeClr val="tx1"/>
                          </a:solidFill>
                          <a:latin typeface="Century Gothic" panose="020B0502020202020204" pitchFamily="34" charset="0"/>
                        </a:rPr>
                        <a:t>Can children recognise their own name </a:t>
                      </a:r>
                      <a:r>
                        <a:rPr lang="en-GB" sz="1100" b="0">
                          <a:solidFill>
                            <a:schemeClr val="tx1"/>
                          </a:solidFill>
                          <a:latin typeface="Century Gothic" panose="020B0502020202020204" pitchFamily="34" charset="0"/>
                        </a:rPr>
                        <a:t>in print ?</a:t>
                      </a:r>
                    </a:p>
                    <a:p>
                      <a:pPr marL="0" lvl="0" indent="0">
                        <a:buFont typeface="Wingdings" panose="05000000000000000000" pitchFamily="2" charset="2"/>
                        <a:buNone/>
                      </a:pPr>
                      <a:endParaRPr lang="en-GB" sz="1100" b="0" dirty="0">
                        <a:solidFill>
                          <a:schemeClr val="tx1"/>
                        </a:solidFill>
                        <a:latin typeface="Century Gothic" panose="020B0502020202020204" pitchFamily="34" charset="0"/>
                      </a:endParaRPr>
                    </a:p>
                    <a:p>
                      <a:pPr marL="171450" lvl="0" indent="-171450">
                        <a:buFont typeface="Wingdings" panose="05000000000000000000" pitchFamily="2" charset="2"/>
                        <a:buChar char="q"/>
                      </a:pPr>
                      <a:r>
                        <a:rPr lang="en-GB" sz="1100" b="0" dirty="0">
                          <a:solidFill>
                            <a:schemeClr val="tx1"/>
                          </a:solidFill>
                          <a:latin typeface="Century Gothic" panose="020B0502020202020204" pitchFamily="34" charset="0"/>
                        </a:rPr>
                        <a:t>Can children join in with familiar rhymes?</a:t>
                      </a:r>
                    </a:p>
                    <a:p>
                      <a:pPr marL="171450" lvl="0" indent="-171450">
                        <a:buFont typeface="Wingdings" panose="05000000000000000000" pitchFamily="2" charset="2"/>
                        <a:buChar char="q"/>
                      </a:pPr>
                      <a:endParaRPr lang="en-GB" sz="1100" b="0" dirty="0">
                        <a:solidFill>
                          <a:schemeClr val="tx1"/>
                        </a:solidFill>
                        <a:latin typeface="Century Gothic" panose="020B0502020202020204" pitchFamily="34" charset="0"/>
                      </a:endParaRPr>
                    </a:p>
                    <a:p>
                      <a:pPr marL="171450" lvl="0" indent="-171450">
                        <a:buFont typeface="Wingdings" panose="05000000000000000000" pitchFamily="2" charset="2"/>
                        <a:buChar char="q"/>
                      </a:pPr>
                      <a:r>
                        <a:rPr lang="en-GB" sz="1100" b="0" dirty="0">
                          <a:solidFill>
                            <a:schemeClr val="tx1"/>
                          </a:solidFill>
                          <a:latin typeface="Century Gothic" panose="020B0502020202020204" pitchFamily="34" charset="0"/>
                        </a:rPr>
                        <a:t>Can children tell you something about a familiar book ?</a:t>
                      </a: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rowSpan="3">
                  <a:txBody>
                    <a:bodyPr/>
                    <a:lstStyle/>
                    <a:p>
                      <a:pPr marL="0" lvl="0" indent="0">
                        <a:buFont typeface="Arial" panose="020B0604020202020204" pitchFamily="34" charset="0"/>
                        <a:buNone/>
                      </a:pPr>
                      <a:r>
                        <a:rPr lang="en-GB" sz="1100" dirty="0"/>
                        <a:t>Our key advice is to read a story to your child at home every day. Children often say to us that the bedtime story is their favourite part of the day.</a:t>
                      </a:r>
                    </a:p>
                    <a:p>
                      <a:pPr marL="0" lvl="0" indent="0">
                        <a:buFont typeface="Arial" panose="020B0604020202020204" pitchFamily="34" charset="0"/>
                        <a:buNone/>
                      </a:pPr>
                      <a:endParaRPr lang="en-GB" sz="1100" dirty="0"/>
                    </a:p>
                    <a:p>
                      <a:pPr marL="0" lvl="0" indent="0">
                        <a:buFont typeface="Arial" panose="020B0604020202020204" pitchFamily="34" charset="0"/>
                        <a:buNone/>
                      </a:pPr>
                      <a:r>
                        <a:rPr lang="en-GB" sz="1100" dirty="0"/>
                        <a:t>Our local libraries have a good stock of picture books which can be borrowed for free.</a:t>
                      </a:r>
                    </a:p>
                    <a:p>
                      <a:pPr marL="0" lvl="0" indent="0">
                        <a:buFont typeface="Arial" panose="020B0604020202020204" pitchFamily="34" charset="0"/>
                        <a:buNone/>
                      </a:pPr>
                      <a:endParaRPr lang="en-GB" sz="1100" dirty="0"/>
                    </a:p>
                    <a:p>
                      <a:pPr marL="0" lvl="0" indent="0">
                        <a:buFont typeface="Arial" panose="020B0604020202020204" pitchFamily="34" charset="0"/>
                        <a:buNone/>
                      </a:pPr>
                      <a:r>
                        <a:rPr lang="en-GB" sz="1100" dirty="0"/>
                        <a:t>We also have a good selection of appropriate books at school.</a:t>
                      </a:r>
                    </a:p>
                    <a:p>
                      <a:pPr marL="0" lvl="0" indent="0">
                        <a:buFont typeface="Arial" panose="020B0604020202020204" pitchFamily="34" charset="0"/>
                        <a:buNone/>
                      </a:pPr>
                      <a:endParaRPr lang="en-GB" dirty="0"/>
                    </a:p>
                    <a:p>
                      <a:pPr marL="0" lvl="0" indent="0">
                        <a:buFont typeface="Arial" panose="020B0604020202020204" pitchFamily="34" charset="0"/>
                        <a:buNone/>
                      </a:pPr>
                      <a:endParaRPr lang="en-GB" dirty="0"/>
                    </a:p>
                  </a:txBody>
                  <a:tcPr marT="45726" marB="45726">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21418414"/>
                  </a:ext>
                </a:extLst>
              </a:tr>
              <a:tr h="1229579">
                <a:tc>
                  <a:txBody>
                    <a:bodyPr/>
                    <a:lstStyle/>
                    <a:p>
                      <a:r>
                        <a:rPr lang="en-GB" sz="1100" dirty="0"/>
                        <a:t>Develop their phonological awareness, so that they can: </a:t>
                      </a:r>
                    </a:p>
                    <a:p>
                      <a:r>
                        <a:rPr lang="en-GB" sz="1100" dirty="0"/>
                        <a:t>• spot and suggest rhymes</a:t>
                      </a:r>
                    </a:p>
                    <a:p>
                      <a:r>
                        <a:rPr lang="en-GB" sz="1100" dirty="0"/>
                        <a:t> • count or clap syllables in a word</a:t>
                      </a:r>
                    </a:p>
                    <a:p>
                      <a:r>
                        <a:rPr lang="en-GB" sz="1100" dirty="0"/>
                        <a:t> • recognise words with the same initial sound, such as money and mother</a:t>
                      </a: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95000"/>
                      </a:schemeClr>
                    </a:solidFill>
                  </a:tcPr>
                </a:tc>
                <a:tc>
                  <a:txBody>
                    <a:bodyPr/>
                    <a:lstStyle/>
                    <a:p>
                      <a:r>
                        <a:rPr lang="en-GB" sz="1100" dirty="0"/>
                        <a:t>Help children tune into the different sounds in English by making changes to rhymes and songs, like changing a word so that there is still a rhyme, for example: “Twinkle, twinkle yellow car” Making rhymes personal to children: “Hey diddle </a:t>
                      </a:r>
                      <a:r>
                        <a:rPr lang="en-GB" sz="1100" dirty="0" err="1"/>
                        <a:t>diddle</a:t>
                      </a:r>
                      <a:r>
                        <a:rPr lang="en-GB" sz="1100" dirty="0"/>
                        <a:t>, the cat and fiddle, the cow jumped over Haroon.” </a:t>
                      </a:r>
                    </a:p>
                    <a:p>
                      <a:endParaRPr lang="en-GB" sz="1100" dirty="0"/>
                    </a:p>
                  </a:txBody>
                  <a:tcPr marT="45732" marB="45732">
                    <a:lnL w="6350" cap="flat" cmpd="sng" algn="ctr">
                      <a:solidFill>
                        <a:schemeClr val="tx1"/>
                      </a:solidFill>
                      <a:prstDash val="solid"/>
                      <a:round/>
                      <a:headEnd type="none" w="med" len="med"/>
                      <a:tailEnd type="none" w="med" len="med"/>
                    </a:lnL>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vMerge="1">
                  <a:txBody>
                    <a:bodyPr/>
                    <a:lstStyle/>
                    <a:p>
                      <a:pPr marL="285750" lvl="0" indent="-285750">
                        <a:buFont typeface="Wingdings" panose="05000000000000000000" pitchFamily="2" charset="2"/>
                        <a:buChar char="q"/>
                      </a:pPr>
                      <a:endParaRPr lang="en-GB" sz="1100" b="0" dirty="0">
                        <a:solidFill>
                          <a:schemeClr val="tx1"/>
                        </a:solidFill>
                        <a:latin typeface="Century Gothic" panose="020B0502020202020204" pitchFamily="34" charset="0"/>
                      </a:endParaRPr>
                    </a:p>
                  </a:txBody>
                  <a:tcPr marT="45732" marB="45732">
                    <a:lnT w="6350" cap="flat" cmpd="sng" algn="ctr">
                      <a:solidFill>
                        <a:schemeClr val="tx1"/>
                      </a:solidFill>
                      <a:prstDash val="solid"/>
                      <a:round/>
                      <a:headEnd type="none" w="med" len="med"/>
                      <a:tailEnd type="none" w="med" len="med"/>
                    </a:lnT>
                    <a:solidFill>
                      <a:schemeClr val="accent1">
                        <a:lumMod val="20000"/>
                        <a:lumOff val="80000"/>
                      </a:schemeClr>
                    </a:solidFill>
                  </a:tcPr>
                </a:tc>
                <a:tc vMerge="1">
                  <a:txBody>
                    <a:bodyPr/>
                    <a:lstStyle/>
                    <a:p>
                      <a:endParaRPr lang="en-GB"/>
                    </a:p>
                  </a:txBody>
                  <a:tcPr/>
                </a:tc>
                <a:extLst>
                  <a:ext uri="{0D108BD9-81ED-4DB2-BD59-A6C34878D82A}">
                    <a16:rowId xmlns:a16="http://schemas.microsoft.com/office/drawing/2014/main" val="2149980100"/>
                  </a:ext>
                </a:extLst>
              </a:tr>
              <a:tr h="1102779">
                <a:tc>
                  <a:txBody>
                    <a:bodyPr/>
                    <a:lstStyle/>
                    <a:p>
                      <a:r>
                        <a:rPr lang="en-GB" sz="1100" dirty="0"/>
                        <a:t>Engage in extended conversations about stories, learning new vocabulary</a:t>
                      </a:r>
                      <a:endParaRPr lang="en-GB" sz="1100" b="1" dirty="0">
                        <a:solidFill>
                          <a:schemeClr val="tx1"/>
                        </a:solidFill>
                        <a:latin typeface="+mn-lt"/>
                      </a:endParaRP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solidFill>
                      <a:schemeClr val="bg1">
                        <a:lumMod val="95000"/>
                      </a:schemeClr>
                    </a:solidFill>
                  </a:tcPr>
                </a:tc>
                <a:tc>
                  <a:txBody>
                    <a:bodyPr/>
                    <a:lstStyle/>
                    <a:p>
                      <a:r>
                        <a:rPr lang="en-GB" sz="1100" b="0" dirty="0">
                          <a:solidFill>
                            <a:schemeClr val="tx1"/>
                          </a:solidFill>
                          <a:latin typeface="+mn-lt"/>
                        </a:rPr>
                        <a:t>When reading stories, we will talk about them in depth. We will use our knowledge of each child’s level of understanding to ensure that they are introduced to new vocabulary carefully.</a:t>
                      </a:r>
                    </a:p>
                  </a:txBody>
                  <a:tcPr marT="45732" marB="45732">
                    <a:lnL w="6350" cap="flat" cmpd="sng" algn="ctr">
                      <a:solidFill>
                        <a:schemeClr val="tx1"/>
                      </a:solidFill>
                      <a:prstDash val="solid"/>
                      <a:round/>
                      <a:headEnd type="none" w="med" len="med"/>
                      <a:tailEnd type="none" w="med" len="med"/>
                    </a:lnL>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vMerge="1">
                  <a:txBody>
                    <a:bodyPr/>
                    <a:lstStyle/>
                    <a:p>
                      <a:pPr marL="171450" lvl="0" indent="-171450">
                        <a:buFont typeface="Wingdings" panose="05000000000000000000" pitchFamily="2" charset="2"/>
                        <a:buChar char="q"/>
                      </a:pPr>
                      <a:endParaRPr lang="en-GB" sz="1100" b="0" dirty="0">
                        <a:solidFill>
                          <a:schemeClr val="tx1"/>
                        </a:solidFill>
                        <a:latin typeface="Century Gothic" panose="020B0502020202020204" pitchFamily="34" charset="0"/>
                      </a:endParaRPr>
                    </a:p>
                  </a:txBody>
                  <a:tcPr marT="45732" marB="45732">
                    <a:lnB w="12700" cap="flat" cmpd="sng" algn="ctr">
                      <a:solidFill>
                        <a:schemeClr val="tx1"/>
                      </a:solidFill>
                      <a:prstDash val="solid"/>
                      <a:round/>
                      <a:headEnd type="none" w="med" len="med"/>
                      <a:tailEnd type="none" w="med" len="med"/>
                    </a:lnB>
                    <a:solidFill>
                      <a:schemeClr val="accent1">
                        <a:lumMod val="20000"/>
                        <a:lumOff val="80000"/>
                      </a:schemeClr>
                    </a:solidFill>
                  </a:tcPr>
                </a:tc>
                <a:tc vMerge="1">
                  <a:txBody>
                    <a:bodyPr/>
                    <a:lstStyle/>
                    <a:p>
                      <a:endParaRPr lang="en-GB"/>
                    </a:p>
                  </a:txBody>
                  <a:tcPr/>
                </a:tc>
                <a:extLst>
                  <a:ext uri="{0D108BD9-81ED-4DB2-BD59-A6C34878D82A}">
                    <a16:rowId xmlns:a16="http://schemas.microsoft.com/office/drawing/2014/main" val="1448615508"/>
                  </a:ext>
                </a:extLst>
              </a:tr>
            </a:tbl>
          </a:graphicData>
        </a:graphic>
      </p:graphicFrame>
      <p:sp>
        <p:nvSpPr>
          <p:cNvPr id="2" name="TextBox 1">
            <a:extLst>
              <a:ext uri="{FF2B5EF4-FFF2-40B4-BE49-F238E27FC236}">
                <a16:creationId xmlns:a16="http://schemas.microsoft.com/office/drawing/2014/main" id="{5B50B3F1-CFEA-43AC-BBDC-39691CF3D0F3}"/>
              </a:ext>
            </a:extLst>
          </p:cNvPr>
          <p:cNvSpPr txBox="1"/>
          <p:nvPr/>
        </p:nvSpPr>
        <p:spPr>
          <a:xfrm>
            <a:off x="8552873" y="6428509"/>
            <a:ext cx="563707" cy="372341"/>
          </a:xfrm>
          <a:prstGeom prst="rect">
            <a:avLst/>
          </a:prstGeom>
          <a:solidFill>
            <a:schemeClr val="bg1"/>
          </a:solidFill>
        </p:spPr>
        <p:txBody>
          <a:bodyPr wrap="square" rtlCol="0">
            <a:spAutoFit/>
          </a:bodyPr>
          <a:lstStyle/>
          <a:p>
            <a:endParaRPr lang="en-GB" dirty="0"/>
          </a:p>
        </p:txBody>
      </p:sp>
    </p:spTree>
    <p:extLst>
      <p:ext uri="{BB962C8B-B14F-4D97-AF65-F5344CB8AC3E}">
        <p14:creationId xmlns:p14="http://schemas.microsoft.com/office/powerpoint/2010/main" val="363409992"/>
      </p:ext>
    </p:extLst>
  </p:cSld>
  <p:clrMapOvr>
    <a:masterClrMapping/>
  </p:clrMapOvr>
  <p:transition spd="slow"/>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Know Mats" id="{44C609E7-D963-4258-AC0C-6D24BC1BAC45}" vid="{70B9A501-B5B1-4368-BA62-45740617565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2745</TotalTime>
  <Words>489</Words>
  <Application>Microsoft Office PowerPoint</Application>
  <PresentationFormat>On-screen Show (4:3)</PresentationFormat>
  <Paragraphs>30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Century Gothic</vt:lpstr>
      <vt:lpstr>Wingdings</vt:lpstr>
      <vt:lpstr>Office Theme</vt:lpstr>
      <vt:lpstr>Literacy : Reading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Stone Age KS2 Knowledge Mat</dc:title>
  <dc:creator>Marketing Dept</dc:creator>
  <cp:lastModifiedBy>Sally Spring</cp:lastModifiedBy>
  <cp:revision>134</cp:revision>
  <dcterms:created xsi:type="dcterms:W3CDTF">2019-01-14T16:39:51Z</dcterms:created>
  <dcterms:modified xsi:type="dcterms:W3CDTF">2024-03-25T13:56:57Z</dcterms:modified>
</cp:coreProperties>
</file>