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79197-95F7-3F64-D5A9-BAED3B869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4FC4D2-E369-1447-F8C0-63667B95AC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649E5-50EF-B4E4-32A9-78625CD46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CB7-7985-476D-8496-BDD17E7E449C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339C8-33C4-2EC8-9312-9B519EDD1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869B4-93AE-8388-22B5-9A5ABF191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43C0-D050-4EB9-A723-5D63C9C4A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77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D437F-1C3E-FDA6-6F79-682D392CC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76E5D8-3D27-4CE0-37F5-2E5B2FCD9D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E64B2-B484-592B-CD67-9A1676021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CB7-7985-476D-8496-BDD17E7E449C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EEBA6-0C90-CEB9-7330-99171EBCF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53207-7CC7-1113-CDA1-6E12B16EC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43C0-D050-4EB9-A723-5D63C9C4A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22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8F7701-1411-FC87-DF18-47D33F4527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05985-CF6E-DD41-69C4-9F659847F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05110-4E3A-A8CF-1406-C6884F195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CB7-7985-476D-8496-BDD17E7E449C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17440-942A-53E0-F22E-1426B3042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6E7C9-F7C8-73A1-8D8E-2DDB6D685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43C0-D050-4EB9-A723-5D63C9C4A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74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38DF2-0B50-A0F1-341A-D39CB92B1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DCE74-64B3-0EB0-19B0-6B1F15498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BC1F6-3DEE-211C-51FF-494C18F10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CB7-7985-476D-8496-BDD17E7E449C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F1133-46A0-D820-ED03-D57A27F20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E42AA-A9C2-2CD0-7D01-13F4E918E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43C0-D050-4EB9-A723-5D63C9C4A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883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1C3B6-A764-2CA8-E46F-81F205FF3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DF79AF-C360-4153-47AD-5638E212C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224B4-C864-E6AC-8A60-294009161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CB7-7985-476D-8496-BDD17E7E449C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B95DE-FDA0-53EA-264F-E848A6368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BFBED-27BD-F5C6-BFB5-7ADEF7E2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43C0-D050-4EB9-A723-5D63C9C4A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69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4F20A-8BB4-1F37-E60E-2F38B21E3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DA7F7-77E3-3C6F-8131-301C65711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305AAB-AFE3-9B8E-0F03-1B3DB4C2F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11F1A0-0398-1188-0478-97B993688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CB7-7985-476D-8496-BDD17E7E449C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D97EB-1FE3-CA8F-9A0C-FAA773EE5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09F4C-5FAA-63CD-128A-80E47B356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43C0-D050-4EB9-A723-5D63C9C4A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694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2817F-7324-88D5-F185-66060878E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247474-4D81-3CD4-FE3F-C7BF8E060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09EFC2-4C91-FE22-093D-FF188BA98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1A6EC8-E76E-D7B7-0EE9-CB7342FEC7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E7F1D5-B743-163F-97FB-9F0BF89E2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9EE7A-AAED-B209-3778-1FDBC8F70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CB7-7985-476D-8496-BDD17E7E449C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305B4F-F866-2E78-84FD-DF2600A12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586BF6-D880-EB87-629F-C57BA8C38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43C0-D050-4EB9-A723-5D63C9C4A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39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C4ECA-DEC6-7AC0-E4F1-120D22E8A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10DE57-64BE-7F0A-1998-5CD6EF714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CB7-7985-476D-8496-BDD17E7E449C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005A0B-2A20-8D5D-FE70-4DE1F211E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36701D-1CF4-5FDA-B193-7382FBB00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43C0-D050-4EB9-A723-5D63C9C4A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33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EAF81E-6F62-BF72-3336-40B53A172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CB7-7985-476D-8496-BDD17E7E449C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DE23E8-2952-3AE8-647A-F27EB60B7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E6E3B-8DF7-D921-B881-53F60543E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43C0-D050-4EB9-A723-5D63C9C4A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386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0278E-AFF4-09A8-DE9A-7CC83539F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D60A4-2A89-2FA0-A877-2589D2E58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23B99B-FDD1-187F-9DF1-AC1AD8A82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784CB9-96E1-873F-C04D-3A0C0AA60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CB7-7985-476D-8496-BDD17E7E449C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460703-42DF-9BF7-A0C4-848F9BE11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64A37-A95E-7BA0-3CE1-0D708C534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43C0-D050-4EB9-A723-5D63C9C4A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037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50CAD-DE4A-F75C-E211-34FC62036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4EEC0D-BFD0-3EB1-6BAE-7AF8ACB50B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5DC85F-8308-7A10-D792-04453B3E2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A5F78-3F1E-5FAD-F2D1-15A94A476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CB7-7985-476D-8496-BDD17E7E449C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AB9A38-09CC-8CD9-4108-3E6D5D9BC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7D79F-3DFB-352D-52FE-CEE47FDF5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43C0-D050-4EB9-A723-5D63C9C4A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72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9C9B3E-5156-3646-A4EA-12658228D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06949-3370-FDD0-D443-8B2975328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875AA-84F9-8984-D1F7-856ACC8EB5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D4CB7-7985-476D-8496-BDD17E7E449C}" type="datetimeFigureOut">
              <a:rPr lang="en-GB" smtClean="0"/>
              <a:t>29/12/2022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DC6F8-B2F9-F5CF-9FC3-427508B31F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9B4A8-EF28-79F6-1C59-4343585C3B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C43C0-D050-4EB9-A723-5D63C9C4A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21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87EA401-9C21-8133-5DA8-975F393BB2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181" y="0"/>
            <a:ext cx="110010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227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Spring</dc:creator>
  <cp:lastModifiedBy>Sally Spring</cp:lastModifiedBy>
  <cp:revision>2</cp:revision>
  <dcterms:created xsi:type="dcterms:W3CDTF">2022-12-29T16:40:04Z</dcterms:created>
  <dcterms:modified xsi:type="dcterms:W3CDTF">2022-12-29T16:50:15Z</dcterms:modified>
</cp:coreProperties>
</file>