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1764" r:id="rId2"/>
  </p:sldIdLst>
  <p:sldSz cx="9144000" cy="6858000" type="screen4x3"/>
  <p:notesSz cx="6858000" cy="9144000"/>
  <p:defaultTextStyle>
    <a:defPPr>
      <a:defRPr lang="en-GB"/>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DFED"/>
    <a:srgbClr val="EDC2B1"/>
    <a:srgbClr val="A14824"/>
    <a:srgbClr val="7C5D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9EBF5"/>
          </a:solidFill>
        </a:fill>
      </a:tcStyle>
    </a:wholeTbl>
    <a:band1H>
      <a:tcStyle>
        <a:tcBdr/>
        <a:fill>
          <a:solidFill>
            <a:srgbClr val="CFD5EA"/>
          </a:solidFill>
        </a:fill>
      </a:tcStyle>
    </a:band1H>
    <a:band2H>
      <a:tcStyle>
        <a:tcBdr/>
      </a:tcStyle>
    </a:band2H>
    <a:band1V>
      <a:tcStyle>
        <a:tcBdr/>
        <a:fill>
          <a:solidFill>
            <a:srgbClr val="CFD5EA"/>
          </a:solidFill>
        </a:fill>
      </a:tcStyle>
    </a:band1V>
    <a:band2V>
      <a:tcStyle>
        <a:tcBdr/>
      </a:tcStyle>
    </a:band2V>
    <a:lastCol>
      <a:tcTxStyle b="on">
        <a:font>
          <a:latin typeface="+mn-lt"/>
          <a:ea typeface="+mn-ea"/>
          <a:cs typeface="+mn-cs"/>
        </a:font>
        <a:srgbClr val="FFFFFF"/>
      </a:tcTxStyle>
      <a:tcStyle>
        <a:tcBdr/>
        <a:fill>
          <a:solidFill>
            <a:srgbClr val="4472C4"/>
          </a:solidFill>
        </a:fill>
      </a:tcStyle>
    </a:lastCol>
    <a:firstCol>
      <a:tcTxStyle b="on">
        <a:font>
          <a:latin typeface="+mn-lt"/>
          <a:ea typeface="+mn-ea"/>
          <a:cs typeface="+mn-cs"/>
        </a:font>
        <a:srgbClr val="FFFFFF"/>
      </a:tcTxStyle>
      <a:tcStyle>
        <a:tcBdr/>
        <a:fill>
          <a:solidFill>
            <a:srgbClr val="4472C4"/>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4472C4"/>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4472C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3" d="100"/>
          <a:sy n="83" d="100"/>
        </p:scale>
        <p:origin x="1478"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61B15CD-B3BF-4CE7-8A9B-4B38EB2BF46E}"/>
              </a:ext>
            </a:extLst>
          </p:cNvPr>
          <p:cNvSpPr txBox="1">
            <a:spLocks noGrp="1"/>
          </p:cNvSpPr>
          <p:nvPr>
            <p:ph type="hdr" sz="quarter"/>
          </p:nvPr>
        </p:nvSpPr>
        <p:spPr>
          <a:xfrm>
            <a:off x="0" y="0"/>
            <a:ext cx="2971800" cy="458788"/>
          </a:xfrm>
          <a:prstGeom prst="rect">
            <a:avLst/>
          </a:prstGeom>
          <a:noFill/>
          <a:ln>
            <a:noFill/>
          </a:ln>
        </p:spPr>
        <p:txBody>
          <a:bodyPr vert="horz" wrap="square" lIns="91440" tIns="45720" rIns="91440" bIns="45720" anchor="t" anchorCtr="0" compatLnSpc="1">
            <a:noAutofit/>
          </a:bodyPr>
          <a:lstStyle>
            <a:lvl1pPr marL="0" marR="0" lvl="0" indent="0" algn="l" defTabSz="457200" rtl="0" eaLnBrk="1" fontAlgn="auto" hangingPunct="1">
              <a:lnSpc>
                <a:spcPct val="100000"/>
              </a:lnSpc>
              <a:spcBef>
                <a:spcPts val="0"/>
              </a:spcBef>
              <a:spcAft>
                <a:spcPts val="0"/>
              </a:spcAft>
              <a:buNone/>
              <a:tabLst/>
              <a:defRPr lang="en-GB" sz="1200" b="0" i="0" u="none" strike="noStrike" kern="1200" cap="none" spc="0" baseline="0" dirty="0">
                <a:solidFill>
                  <a:srgbClr val="000000"/>
                </a:solidFill>
                <a:uFillTx/>
                <a:latin typeface="Calibri"/>
              </a:defRPr>
            </a:lvl1pPr>
          </a:lstStyle>
          <a:p>
            <a:pPr>
              <a:defRPr/>
            </a:pPr>
            <a:endParaRPr dirty="0"/>
          </a:p>
        </p:txBody>
      </p:sp>
      <p:sp>
        <p:nvSpPr>
          <p:cNvPr id="3" name="Date Placeholder 2">
            <a:extLst>
              <a:ext uri="{FF2B5EF4-FFF2-40B4-BE49-F238E27FC236}">
                <a16:creationId xmlns:a16="http://schemas.microsoft.com/office/drawing/2014/main" id="{9BD04B55-0A96-4223-BD45-7A38A8A9AB9F}"/>
              </a:ext>
            </a:extLst>
          </p:cNvPr>
          <p:cNvSpPr txBox="1">
            <a:spLocks noGrp="1"/>
          </p:cNvSpPr>
          <p:nvPr>
            <p:ph type="dt" idx="1"/>
          </p:nvPr>
        </p:nvSpPr>
        <p:spPr>
          <a:xfrm>
            <a:off x="3884613" y="0"/>
            <a:ext cx="2971800" cy="458788"/>
          </a:xfrm>
          <a:prstGeom prst="rect">
            <a:avLst/>
          </a:prstGeom>
          <a:noFill/>
          <a:ln>
            <a:noFill/>
          </a:ln>
        </p:spPr>
        <p:txBody>
          <a:bodyPr vert="horz" wrap="square" lIns="91440" tIns="45720" rIns="91440" bIns="45720" anchor="t" anchorCtr="0" compatLnSpc="1">
            <a:noAutofit/>
          </a:bodyPr>
          <a:lstStyle>
            <a:lvl1pPr marL="0" marR="0" lvl="0" indent="0" algn="r" defTabSz="457200" rtl="0" eaLnBrk="1"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Calibri"/>
              </a:defRPr>
            </a:lvl1pPr>
          </a:lstStyle>
          <a:p>
            <a:pPr>
              <a:defRPr/>
            </a:pPr>
            <a:fld id="{8BDFB27B-4213-485C-A148-AEFB0527EE71}" type="datetime1">
              <a:rPr lang="en-US"/>
              <a:pPr>
                <a:defRPr/>
              </a:pPr>
              <a:t>3/25/2024</a:t>
            </a:fld>
            <a:endParaRPr dirty="0"/>
          </a:p>
        </p:txBody>
      </p:sp>
      <p:sp>
        <p:nvSpPr>
          <p:cNvPr id="4100" name="Slide Image Placeholder 3"/>
          <p:cNvSpPr>
            <a:spLocks noGrp="1" noRot="1" noChangeAspect="1"/>
          </p:cNvSpPr>
          <p:nvPr>
            <p:ph type="sldImg" idx="2"/>
          </p:nvPr>
        </p:nvSpPr>
        <p:spPr bwMode="auto">
          <a:xfrm>
            <a:off x="1371600" y="1143000"/>
            <a:ext cx="4114800" cy="3086100"/>
          </a:xfrm>
          <a:prstGeom prst="rect">
            <a:avLst/>
          </a:prstGeom>
          <a:noFill/>
          <a:ln w="12701">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 name="Notes Placeholder 4">
            <a:extLst>
              <a:ext uri="{FF2B5EF4-FFF2-40B4-BE49-F238E27FC236}">
                <a16:creationId xmlns:a16="http://schemas.microsoft.com/office/drawing/2014/main" id="{BAF6D2E0-12B7-42CA-B61F-3AEB0281001D}"/>
              </a:ext>
            </a:extLst>
          </p:cNvPr>
          <p:cNvSpPr txBox="1">
            <a:spLocks noGrp="1"/>
          </p:cNvSpPr>
          <p:nvPr>
            <p:ph type="body" sz="quarter" idx="3"/>
          </p:nvPr>
        </p:nvSpPr>
        <p:spPr>
          <a:xfrm>
            <a:off x="685800" y="4400550"/>
            <a:ext cx="5486400" cy="3600450"/>
          </a:xfrm>
          <a:prstGeom prst="rect">
            <a:avLst/>
          </a:prstGeom>
          <a:noFill/>
          <a:ln>
            <a:noFill/>
          </a:ln>
        </p:spPr>
        <p:txBody>
          <a:bodyPr vert="horz" wrap="square" lIns="91440" tIns="45720" rIns="91440" bIns="45720" numCol="1" anchor="t" anchorCtr="0" compatLnSpc="1">
            <a:prstTxWarp prst="textNoShape">
              <a:avLst/>
            </a:prstTxWarp>
            <a:noAutofit/>
          </a:bodyPr>
          <a:lstStyle/>
          <a:p>
            <a:pPr lvl="0"/>
            <a:r>
              <a:rPr lang="en-GB" altLang="en-US" noProof="0"/>
              <a:t>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sp>
        <p:nvSpPr>
          <p:cNvPr id="6" name="Footer Placeholder 5">
            <a:extLst>
              <a:ext uri="{FF2B5EF4-FFF2-40B4-BE49-F238E27FC236}">
                <a16:creationId xmlns:a16="http://schemas.microsoft.com/office/drawing/2014/main" id="{FAF482BE-BA66-446C-87E4-18B7D3E78F51}"/>
              </a:ext>
            </a:extLst>
          </p:cNvPr>
          <p:cNvSpPr txBox="1">
            <a:spLocks noGrp="1"/>
          </p:cNvSpPr>
          <p:nvPr>
            <p:ph type="ftr" sz="quarter" idx="4"/>
          </p:nvPr>
        </p:nvSpPr>
        <p:spPr>
          <a:xfrm>
            <a:off x="0" y="8685213"/>
            <a:ext cx="2971800" cy="458787"/>
          </a:xfrm>
          <a:prstGeom prst="rect">
            <a:avLst/>
          </a:prstGeom>
          <a:noFill/>
          <a:ln>
            <a:noFill/>
          </a:ln>
        </p:spPr>
        <p:txBody>
          <a:bodyPr vert="horz" wrap="square" lIns="91440" tIns="45720" rIns="91440" bIns="45720" anchor="b" anchorCtr="0" compatLnSpc="1">
            <a:noAutofit/>
          </a:bodyPr>
          <a:lstStyle>
            <a:lvl1pPr marL="0" marR="0" lvl="0" indent="0" algn="l" defTabSz="457200" rtl="0" eaLnBrk="1" fontAlgn="auto" hangingPunct="1">
              <a:lnSpc>
                <a:spcPct val="100000"/>
              </a:lnSpc>
              <a:spcBef>
                <a:spcPts val="0"/>
              </a:spcBef>
              <a:spcAft>
                <a:spcPts val="0"/>
              </a:spcAft>
              <a:buNone/>
              <a:tabLst/>
              <a:defRPr lang="en-GB" sz="1200" b="0" i="0" u="none" strike="noStrike" kern="1200" cap="none" spc="0" baseline="0" dirty="0">
                <a:solidFill>
                  <a:srgbClr val="000000"/>
                </a:solidFill>
                <a:uFillTx/>
                <a:latin typeface="Calibri"/>
              </a:defRPr>
            </a:lvl1pPr>
          </a:lstStyle>
          <a:p>
            <a:pPr>
              <a:defRPr/>
            </a:pPr>
            <a:endParaRPr dirty="0"/>
          </a:p>
        </p:txBody>
      </p:sp>
      <p:sp>
        <p:nvSpPr>
          <p:cNvPr id="7" name="Slide Number Placeholder 6">
            <a:extLst>
              <a:ext uri="{FF2B5EF4-FFF2-40B4-BE49-F238E27FC236}">
                <a16:creationId xmlns:a16="http://schemas.microsoft.com/office/drawing/2014/main" id="{2EF726F7-9AC2-4A75-AC9F-1C7045F1E5BB}"/>
              </a:ext>
            </a:extLst>
          </p:cNvPr>
          <p:cNvSpPr txBox="1">
            <a:spLocks noGrp="1"/>
          </p:cNvSpPr>
          <p:nvPr>
            <p:ph type="sldNum" sz="quarter" idx="5"/>
          </p:nvPr>
        </p:nvSpPr>
        <p:spPr>
          <a:xfrm>
            <a:off x="3884613" y="8685213"/>
            <a:ext cx="2971800" cy="458787"/>
          </a:xfrm>
          <a:prstGeom prst="rect">
            <a:avLst/>
          </a:prstGeom>
          <a:noFill/>
          <a:ln>
            <a:noFill/>
          </a:ln>
        </p:spPr>
        <p:txBody>
          <a:bodyPr vert="horz" wrap="square" lIns="91440" tIns="45720" rIns="91440" bIns="45720" anchor="b" anchorCtr="0" compatLnSpc="1">
            <a:noAutofit/>
          </a:bodyPr>
          <a:lstStyle>
            <a:lvl1pPr marL="0" marR="0" lvl="0" indent="0" algn="r" defTabSz="457200" rtl="0" eaLnBrk="1"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Calibri"/>
              </a:defRPr>
            </a:lvl1pPr>
          </a:lstStyle>
          <a:p>
            <a:pPr>
              <a:defRPr/>
            </a:pPr>
            <a:fld id="{C12ABC26-458D-4F00-BF87-667FCF8FBC01}" type="slidenum">
              <a:rPr/>
              <a:pPr>
                <a:defRPr/>
              </a:pPr>
              <a:t>‹#›</a:t>
            </a:fld>
            <a:endParaRPr dirty="0"/>
          </a:p>
        </p:txBody>
      </p:sp>
    </p:spTree>
    <p:extLst>
      <p:ext uri="{BB962C8B-B14F-4D97-AF65-F5344CB8AC3E}">
        <p14:creationId xmlns:p14="http://schemas.microsoft.com/office/powerpoint/2010/main" val="4078809908"/>
      </p:ext>
    </p:extLst>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lang="en-US" sz="1200" kern="1200">
        <a:solidFill>
          <a:srgbClr val="000000"/>
        </a:solidFill>
        <a:latin typeface="Calibri"/>
      </a:defRPr>
    </a:lvl1pPr>
    <a:lvl2pPr marL="457200" lvl="1" algn="l" rtl="0" eaLnBrk="0" fontAlgn="base" hangingPunct="0">
      <a:spcBef>
        <a:spcPct val="0"/>
      </a:spcBef>
      <a:spcAft>
        <a:spcPct val="0"/>
      </a:spcAft>
      <a:defRPr lang="en-US" sz="1200" kern="1200">
        <a:solidFill>
          <a:srgbClr val="000000"/>
        </a:solidFill>
        <a:latin typeface="Calibri"/>
      </a:defRPr>
    </a:lvl2pPr>
    <a:lvl3pPr marL="914400" lvl="2" algn="l" rtl="0" eaLnBrk="0" fontAlgn="base" hangingPunct="0">
      <a:spcBef>
        <a:spcPct val="0"/>
      </a:spcBef>
      <a:spcAft>
        <a:spcPct val="0"/>
      </a:spcAft>
      <a:defRPr lang="en-US" sz="1200" kern="1200">
        <a:solidFill>
          <a:srgbClr val="000000"/>
        </a:solidFill>
        <a:latin typeface="Calibri"/>
      </a:defRPr>
    </a:lvl3pPr>
    <a:lvl4pPr marL="1371600" lvl="3" algn="l" rtl="0" eaLnBrk="0" fontAlgn="base" hangingPunct="0">
      <a:spcBef>
        <a:spcPct val="0"/>
      </a:spcBef>
      <a:spcAft>
        <a:spcPct val="0"/>
      </a:spcAft>
      <a:defRPr lang="en-US" sz="1200" kern="1200">
        <a:solidFill>
          <a:srgbClr val="000000"/>
        </a:solidFill>
        <a:latin typeface="Calibri"/>
      </a:defRPr>
    </a:lvl4pPr>
    <a:lvl5pPr marL="1828800" lvl="4" algn="l" rtl="0" eaLnBrk="0" fontAlgn="base" hangingPunct="0">
      <a:spcBef>
        <a:spcPct val="0"/>
      </a:spcBef>
      <a:spcAft>
        <a:spcPct val="0"/>
      </a:spcAft>
      <a:defRPr lang="en-US" sz="1200" kern="1200">
        <a:solidFill>
          <a:srgbClr val="000000"/>
        </a:solidFill>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FC7A4-A4E2-4E98-911E-4339AD83E1F8}"/>
              </a:ext>
            </a:extLst>
          </p:cNvPr>
          <p:cNvSpPr txBox="1">
            <a:spLocks noGrp="1"/>
          </p:cNvSpPr>
          <p:nvPr>
            <p:ph type="ctrTitle"/>
          </p:nvPr>
        </p:nvSpPr>
        <p:spPr>
          <a:xfrm>
            <a:off x="685800" y="1122361"/>
            <a:ext cx="7772400" cy="2387598"/>
          </a:xfrm>
        </p:spPr>
        <p:txBody>
          <a:bodyPr anchor="b" anchorCtr="1"/>
          <a:lstStyle>
            <a:lvl1pPr algn="ctr">
              <a:defRPr sz="6000"/>
            </a:lvl1pPr>
          </a:lstStyle>
          <a:p>
            <a:pPr lvl="0"/>
            <a:r>
              <a:rPr lang="en-US"/>
              <a:t>Click to edit Master title style</a:t>
            </a:r>
          </a:p>
        </p:txBody>
      </p:sp>
      <p:sp>
        <p:nvSpPr>
          <p:cNvPr id="3" name="Subtitle 2">
            <a:extLst>
              <a:ext uri="{FF2B5EF4-FFF2-40B4-BE49-F238E27FC236}">
                <a16:creationId xmlns:a16="http://schemas.microsoft.com/office/drawing/2014/main" id="{E2BA21B1-9C95-4B75-9DCE-802AD16C3A76}"/>
              </a:ext>
            </a:extLst>
          </p:cNvPr>
          <p:cNvSpPr txBox="1">
            <a:spLocks noGrp="1"/>
          </p:cNvSpPr>
          <p:nvPr>
            <p:ph type="subTitle" idx="1"/>
          </p:nvPr>
        </p:nvSpPr>
        <p:spPr>
          <a:xfrm>
            <a:off x="1143000" y="3602041"/>
            <a:ext cx="6858000" cy="1655758"/>
          </a:xfrm>
        </p:spPr>
        <p:txBody>
          <a:bodyPr anchorCtr="1"/>
          <a:lstStyle>
            <a:lvl1pPr marL="0" indent="0" algn="ctr">
              <a:buNone/>
              <a:defRPr sz="2400"/>
            </a:lvl1pPr>
          </a:lstStyle>
          <a:p>
            <a:pPr lvl="0"/>
            <a:r>
              <a:rPr lang="en-US"/>
              <a:t>Click to edit Master subtitle style</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11ECD70C-FE68-47DB-AFD0-19198E48FA2B}" type="datetime1">
              <a:rPr lang="en-US"/>
              <a:pPr>
                <a:defRPr/>
              </a:pPr>
              <a:t>3/25/2024</a:t>
            </a:fld>
            <a:endParaRPr dirty="0"/>
          </a:p>
        </p:txBody>
      </p:sp>
      <p:sp>
        <p:nvSpPr>
          <p:cNvPr id="5"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2A31F4A5-1344-403B-9581-D9D2BFE0046F}" type="slidenum">
              <a:rPr/>
              <a:pPr>
                <a:defRPr/>
              </a:pPr>
              <a:t>‹#›</a:t>
            </a:fld>
            <a:endParaRPr dirty="0"/>
          </a:p>
        </p:txBody>
      </p:sp>
    </p:spTree>
    <p:extLst>
      <p:ext uri="{BB962C8B-B14F-4D97-AF65-F5344CB8AC3E}">
        <p14:creationId xmlns:p14="http://schemas.microsoft.com/office/powerpoint/2010/main" val="8719614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36000-3108-4B1B-8CEE-1B65CA7F7925}"/>
              </a:ext>
            </a:extLst>
          </p:cNvPr>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a:extLst>
              <a:ext uri="{FF2B5EF4-FFF2-40B4-BE49-F238E27FC236}">
                <a16:creationId xmlns:a16="http://schemas.microsoft.com/office/drawing/2014/main" id="{A8AE2F34-0A7C-41E7-B3D5-2006109A367F}"/>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3112A455-2832-4F05-8EF4-C32EC4AA6D0E}" type="datetime1">
              <a:rPr lang="en-US"/>
              <a:pPr>
                <a:defRPr/>
              </a:pPr>
              <a:t>3/25/2024</a:t>
            </a:fld>
            <a:endParaRPr dirty="0"/>
          </a:p>
        </p:txBody>
      </p:sp>
      <p:sp>
        <p:nvSpPr>
          <p:cNvPr id="5"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B98D4C0D-A835-40A8-96CC-4A126A1CDC6F}" type="slidenum">
              <a:rPr/>
              <a:pPr>
                <a:defRPr/>
              </a:pPr>
              <a:t>‹#›</a:t>
            </a:fld>
            <a:endParaRPr dirty="0"/>
          </a:p>
        </p:txBody>
      </p:sp>
    </p:spTree>
    <p:extLst>
      <p:ext uri="{BB962C8B-B14F-4D97-AF65-F5344CB8AC3E}">
        <p14:creationId xmlns:p14="http://schemas.microsoft.com/office/powerpoint/2010/main" val="21230845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56CFB6D-D295-4979-BC72-99D32BDBB9D4}"/>
              </a:ext>
            </a:extLst>
          </p:cNvPr>
          <p:cNvSpPr txBox="1">
            <a:spLocks noGrp="1"/>
          </p:cNvSpPr>
          <p:nvPr>
            <p:ph type="title" orient="vert"/>
          </p:nvPr>
        </p:nvSpPr>
        <p:spPr>
          <a:xfrm>
            <a:off x="6543675" y="365129"/>
            <a:ext cx="1971674" cy="5811834"/>
          </a:xfrm>
        </p:spPr>
        <p:txBody>
          <a:bodyPr vert="eaVert"/>
          <a:lstStyle>
            <a:lvl1pPr>
              <a:defRPr/>
            </a:lvl1pPr>
          </a:lstStyle>
          <a:p>
            <a:pPr lvl="0"/>
            <a:r>
              <a:rPr lang="en-US"/>
              <a:t>Click to edit Master title style</a:t>
            </a:r>
          </a:p>
        </p:txBody>
      </p:sp>
      <p:sp>
        <p:nvSpPr>
          <p:cNvPr id="3" name="Vertical Text Placeholder 2">
            <a:extLst>
              <a:ext uri="{FF2B5EF4-FFF2-40B4-BE49-F238E27FC236}">
                <a16:creationId xmlns:a16="http://schemas.microsoft.com/office/drawing/2014/main" id="{271EBC13-9AB6-42B2-A47F-D2B7CC136E6F}"/>
              </a:ext>
            </a:extLst>
          </p:cNvPr>
          <p:cNvSpPr txBox="1">
            <a:spLocks noGrp="1"/>
          </p:cNvSpPr>
          <p:nvPr>
            <p:ph type="body" orient="vert" idx="1"/>
          </p:nvPr>
        </p:nvSpPr>
        <p:spPr>
          <a:xfrm>
            <a:off x="628650" y="365129"/>
            <a:ext cx="5800725" cy="5811834"/>
          </a:xfrm>
        </p:spPr>
        <p:txBody>
          <a:bodyPr vert="eaVert"/>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D17AF9D7-699F-41F1-8989-1FE7C6945569}" type="datetime1">
              <a:rPr lang="en-US"/>
              <a:pPr>
                <a:defRPr/>
              </a:pPr>
              <a:t>3/25/2024</a:t>
            </a:fld>
            <a:endParaRPr dirty="0"/>
          </a:p>
        </p:txBody>
      </p:sp>
      <p:sp>
        <p:nvSpPr>
          <p:cNvPr id="5"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C8D1DC11-8A6D-4756-904A-5F7A5F58BBC2}" type="slidenum">
              <a:rPr/>
              <a:pPr>
                <a:defRPr/>
              </a:pPr>
              <a:t>‹#›</a:t>
            </a:fld>
            <a:endParaRPr dirty="0"/>
          </a:p>
        </p:txBody>
      </p:sp>
    </p:spTree>
    <p:extLst>
      <p:ext uri="{BB962C8B-B14F-4D97-AF65-F5344CB8AC3E}">
        <p14:creationId xmlns:p14="http://schemas.microsoft.com/office/powerpoint/2010/main" val="41591221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Title Slide">
    <p:bg>
      <p:bgPr>
        <a:solidFill>
          <a:srgbClr val="7FC184"/>
        </a:solidFill>
        <a:effectLst/>
      </p:bgPr>
    </p:bg>
    <p:spTree>
      <p:nvGrpSpPr>
        <p:cNvPr id="1" name=""/>
        <p:cNvGrpSpPr/>
        <p:nvPr/>
      </p:nvGrpSpPr>
      <p:grpSpPr>
        <a:xfrm>
          <a:off x="0" y="0"/>
          <a:ext cx="0" cy="0"/>
          <a:chOff x="0" y="0"/>
          <a:chExt cx="0" cy="0"/>
        </a:xfrm>
      </p:grpSpPr>
      <p:pic>
        <p:nvPicPr>
          <p:cNvPr id="2" name="Picture 1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259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Footer Placeholder 4">
            <a:extLst>
              <a:ext uri="{FF2B5EF4-FFF2-40B4-BE49-F238E27FC236}">
                <a16:creationId xmlns:a16="http://schemas.microsoft.com/office/drawing/2014/main" id="{159F8D7E-4EAB-4EA4-8CD2-39E759D9D98A}"/>
              </a:ext>
            </a:extLst>
          </p:cNvPr>
          <p:cNvSpPr txBox="1">
            <a:spLocks noGrp="1"/>
          </p:cNvSpPr>
          <p:nvPr>
            <p:ph type="ftr" sz="quarter" idx="10"/>
          </p:nvPr>
        </p:nvSpPr>
        <p:spPr/>
        <p:txBody>
          <a:bodyPr/>
          <a:lstStyle>
            <a:lvl1pPr>
              <a:defRPr dirty="0"/>
            </a:lvl1pPr>
          </a:lstStyle>
          <a:p>
            <a:pPr>
              <a:defRPr/>
            </a:pPr>
            <a:endParaRPr dirty="0"/>
          </a:p>
        </p:txBody>
      </p:sp>
      <p:sp>
        <p:nvSpPr>
          <p:cNvPr id="4" name="Slide Number Placeholder 5">
            <a:extLst>
              <a:ext uri="{FF2B5EF4-FFF2-40B4-BE49-F238E27FC236}">
                <a16:creationId xmlns:a16="http://schemas.microsoft.com/office/drawing/2014/main" id="{6A6C658B-A3BB-419D-8C73-010AD3AE97D1}"/>
              </a:ext>
            </a:extLst>
          </p:cNvPr>
          <p:cNvSpPr txBox="1">
            <a:spLocks noGrp="1"/>
          </p:cNvSpPr>
          <p:nvPr>
            <p:ph type="sldNum" sz="quarter" idx="11"/>
          </p:nvPr>
        </p:nvSpPr>
        <p:spPr/>
        <p:txBody>
          <a:bodyPr/>
          <a:lstStyle>
            <a:lvl1pPr>
              <a:defRPr/>
            </a:lvl1pPr>
          </a:lstStyle>
          <a:p>
            <a:pPr>
              <a:defRPr/>
            </a:pPr>
            <a:fld id="{8212AC60-3C3E-4EDA-AC15-3D5C9992291F}" type="slidenum">
              <a:rPr/>
              <a:pPr>
                <a:defRPr/>
              </a:pPr>
              <a:t>‹#›</a:t>
            </a:fld>
            <a:endParaRPr dirty="0"/>
          </a:p>
        </p:txBody>
      </p:sp>
    </p:spTree>
    <p:extLst>
      <p:ext uri="{BB962C8B-B14F-4D97-AF65-F5344CB8AC3E}">
        <p14:creationId xmlns:p14="http://schemas.microsoft.com/office/powerpoint/2010/main" val="26324356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_Two Content">
    <p:spTree>
      <p:nvGrpSpPr>
        <p:cNvPr id="1" name=""/>
        <p:cNvGrpSpPr/>
        <p:nvPr/>
      </p:nvGrpSpPr>
      <p:grpSpPr>
        <a:xfrm>
          <a:off x="0" y="0"/>
          <a:ext cx="0" cy="0"/>
          <a:chOff x="0" y="0"/>
          <a:chExt cx="0" cy="0"/>
        </a:xfrm>
      </p:grpSpPr>
      <p:pic>
        <p:nvPicPr>
          <p:cNvPr id="2" name="Picture 8"/>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896225" y="5349875"/>
            <a:ext cx="1238250" cy="1512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Footer Placeholder 5">
            <a:extLst>
              <a:ext uri="{FF2B5EF4-FFF2-40B4-BE49-F238E27FC236}">
                <a16:creationId xmlns:a16="http://schemas.microsoft.com/office/drawing/2014/main" id="{E6587015-4307-434D-8B4D-BB7FE2DED83A}"/>
              </a:ext>
            </a:extLst>
          </p:cNvPr>
          <p:cNvSpPr txBox="1">
            <a:spLocks noGrp="1"/>
          </p:cNvSpPr>
          <p:nvPr>
            <p:ph type="ftr" sz="quarter" idx="10"/>
          </p:nvPr>
        </p:nvSpPr>
        <p:spPr/>
        <p:txBody>
          <a:bodyPr/>
          <a:lstStyle>
            <a:lvl1pPr>
              <a:defRPr dirty="0">
                <a:latin typeface="Century Gothic" pitchFamily="34"/>
              </a:defRPr>
            </a:lvl1pPr>
          </a:lstStyle>
          <a:p>
            <a:pPr>
              <a:defRPr/>
            </a:pPr>
            <a:r>
              <a:rPr dirty="0"/>
              <a:t>© Focus Education UK Ltd. </a:t>
            </a:r>
          </a:p>
        </p:txBody>
      </p:sp>
      <p:sp>
        <p:nvSpPr>
          <p:cNvPr id="4" name="Slide Number Placeholder 6">
            <a:extLst>
              <a:ext uri="{FF2B5EF4-FFF2-40B4-BE49-F238E27FC236}">
                <a16:creationId xmlns:a16="http://schemas.microsoft.com/office/drawing/2014/main" id="{24BECD27-CFA7-4081-9BC2-775C3251B713}"/>
              </a:ext>
            </a:extLst>
          </p:cNvPr>
          <p:cNvSpPr txBox="1">
            <a:spLocks noGrp="1"/>
          </p:cNvSpPr>
          <p:nvPr>
            <p:ph type="sldNum" sz="quarter" idx="11"/>
          </p:nvPr>
        </p:nvSpPr>
        <p:spPr/>
        <p:txBody>
          <a:bodyPr/>
          <a:lstStyle>
            <a:lvl1pPr>
              <a:defRPr>
                <a:latin typeface="Century Gothic" pitchFamily="34"/>
              </a:defRPr>
            </a:lvl1pPr>
          </a:lstStyle>
          <a:p>
            <a:pPr>
              <a:defRPr/>
            </a:pPr>
            <a:fld id="{6A00AAFA-506C-499C-A243-6F693D322119}" type="slidenum">
              <a:rPr/>
              <a:pPr>
                <a:defRPr/>
              </a:pPr>
              <a:t>‹#›</a:t>
            </a:fld>
            <a:endParaRPr dirty="0"/>
          </a:p>
        </p:txBody>
      </p:sp>
    </p:spTree>
    <p:extLst>
      <p:ext uri="{BB962C8B-B14F-4D97-AF65-F5344CB8AC3E}">
        <p14:creationId xmlns:p14="http://schemas.microsoft.com/office/powerpoint/2010/main" val="1734924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F004D-0C83-48CC-87C8-84934B27A9DB}"/>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84E1134F-63BE-45B2-95FF-ADCB25089432}"/>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1851A4E0-37EE-4E8C-BE45-D971818BDDF9}" type="datetime1">
              <a:rPr lang="en-US"/>
              <a:pPr>
                <a:defRPr/>
              </a:pPr>
              <a:t>3/25/2024</a:t>
            </a:fld>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98E55C1B-E7BC-4E10-B96E-0E53F53B1B53}" type="slidenum">
              <a:rPr/>
              <a:pPr>
                <a:defRPr/>
              </a:pPr>
              <a:t>‹#›</a:t>
            </a:fld>
            <a:endParaRPr dirty="0"/>
          </a:p>
        </p:txBody>
      </p:sp>
      <p:sp>
        <p:nvSpPr>
          <p:cNvPr id="8" name="Footer Placeholder 1"/>
          <p:cNvSpPr txBox="1">
            <a:spLocks/>
          </p:cNvSpPr>
          <p:nvPr userDrawn="1"/>
        </p:nvSpPr>
        <p:spPr>
          <a:xfrm>
            <a:off x="3045426" y="6491993"/>
            <a:ext cx="3086100" cy="365125"/>
          </a:xfrm>
          <a:prstGeom prst="rect">
            <a:avLst/>
          </a:prstGeom>
          <a:noFill/>
          <a:ln>
            <a:noFill/>
          </a:ln>
        </p:spPr>
        <p:txBody>
          <a:bodyPr vert="horz" wrap="square" lIns="91440" tIns="45720" rIns="91440" bIns="45720" anchor="ctr" anchorCtr="1" compatLnSpc="1">
            <a:noAutofit/>
          </a:bodyPr>
          <a:lstStyle>
            <a:defPPr>
              <a:defRPr lang="en-GB"/>
            </a:defPPr>
            <a:lvl1pPr marL="0" marR="0" lvl="0" indent="0" algn="ctr" defTabSz="457200" rtl="0" eaLnBrk="1" fontAlgn="auto" hangingPunct="1">
              <a:lnSpc>
                <a:spcPct val="100000"/>
              </a:lnSpc>
              <a:spcBef>
                <a:spcPts val="0"/>
              </a:spcBef>
              <a:spcAft>
                <a:spcPts val="0"/>
              </a:spcAft>
              <a:buNone/>
              <a:tabLst/>
              <a:defRPr lang="en-GB" sz="1200" b="0" i="0" u="none" strike="noStrike" kern="1200" cap="none" spc="0" baseline="0" dirty="0">
                <a:solidFill>
                  <a:srgbClr val="898989"/>
                </a:solidFill>
                <a:uFillTx/>
                <a:latin typeface="Calibri"/>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r>
              <a:rPr lang="en-GB" dirty="0"/>
              <a:t>© Focus Education UK Ltd. </a:t>
            </a:r>
          </a:p>
        </p:txBody>
      </p:sp>
      <p:pic>
        <p:nvPicPr>
          <p:cNvPr id="9" name="Picture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559114" y="6444512"/>
            <a:ext cx="584886" cy="413488"/>
          </a:xfrm>
          <a:prstGeom prst="rect">
            <a:avLst/>
          </a:prstGeom>
        </p:spPr>
      </p:pic>
    </p:spTree>
    <p:extLst>
      <p:ext uri="{BB962C8B-B14F-4D97-AF65-F5344CB8AC3E}">
        <p14:creationId xmlns:p14="http://schemas.microsoft.com/office/powerpoint/2010/main" val="1011340679"/>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0E500-D3DA-4A9E-8372-B747EA40246C}"/>
              </a:ext>
            </a:extLst>
          </p:cNvPr>
          <p:cNvSpPr txBox="1">
            <a:spLocks noGrp="1"/>
          </p:cNvSpPr>
          <p:nvPr>
            <p:ph type="title"/>
          </p:nvPr>
        </p:nvSpPr>
        <p:spPr>
          <a:xfrm>
            <a:off x="623885" y="1709735"/>
            <a:ext cx="7886700" cy="2852735"/>
          </a:xfrm>
        </p:spPr>
        <p:txBody>
          <a:bodyPr anchor="b"/>
          <a:lstStyle>
            <a:lvl1pPr>
              <a:defRPr sz="6000"/>
            </a:lvl1pPr>
          </a:lstStyle>
          <a:p>
            <a:pPr lvl="0"/>
            <a:r>
              <a:rPr lang="en-US"/>
              <a:t>Click to edit Master title style</a:t>
            </a:r>
          </a:p>
        </p:txBody>
      </p:sp>
      <p:sp>
        <p:nvSpPr>
          <p:cNvPr id="3" name="Text Placeholder 2">
            <a:extLst>
              <a:ext uri="{FF2B5EF4-FFF2-40B4-BE49-F238E27FC236}">
                <a16:creationId xmlns:a16="http://schemas.microsoft.com/office/drawing/2014/main" id="{D2116F8E-CCFE-4365-B10F-E324522CB0F0}"/>
              </a:ext>
            </a:extLst>
          </p:cNvPr>
          <p:cNvSpPr txBox="1">
            <a:spLocks noGrp="1"/>
          </p:cNvSpPr>
          <p:nvPr>
            <p:ph type="body" idx="1"/>
          </p:nvPr>
        </p:nvSpPr>
        <p:spPr>
          <a:xfrm>
            <a:off x="623885" y="4589465"/>
            <a:ext cx="7886700" cy="1500182"/>
          </a:xfrm>
        </p:spPr>
        <p:txBody>
          <a:bodyPr/>
          <a:lstStyle>
            <a:lvl1pPr marL="0" indent="0">
              <a:buNone/>
              <a:defRPr sz="2400"/>
            </a:lvl1pPr>
          </a:lstStyle>
          <a:p>
            <a:pPr lvl="0"/>
            <a:r>
              <a:rPr lang="en-US"/>
              <a:t>Edit Master text styles</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0AD74FDF-DF6A-4FF0-A0D3-CC6C59604C43}" type="datetime1">
              <a:rPr lang="en-US"/>
              <a:pPr>
                <a:defRPr/>
              </a:pPr>
              <a:t>3/25/2024</a:t>
            </a:fld>
            <a:endParaRPr dirty="0"/>
          </a:p>
        </p:txBody>
      </p:sp>
      <p:sp>
        <p:nvSpPr>
          <p:cNvPr id="5"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2E1AE2E3-1837-40A5-94FE-181728FC2F17}" type="slidenum">
              <a:rPr/>
              <a:pPr>
                <a:defRPr/>
              </a:pPr>
              <a:t>‹#›</a:t>
            </a:fld>
            <a:endParaRPr dirty="0"/>
          </a:p>
        </p:txBody>
      </p:sp>
    </p:spTree>
    <p:extLst>
      <p:ext uri="{BB962C8B-B14F-4D97-AF65-F5344CB8AC3E}">
        <p14:creationId xmlns:p14="http://schemas.microsoft.com/office/powerpoint/2010/main" val="952809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04020F-07CD-4A49-BB82-645DC2635640}"/>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99EB8441-F455-4E85-87FD-6B6C170DDA62}"/>
              </a:ext>
            </a:extLst>
          </p:cNvPr>
          <p:cNvSpPr txBox="1">
            <a:spLocks noGrp="1"/>
          </p:cNvSpPr>
          <p:nvPr>
            <p:ph idx="1"/>
          </p:nvPr>
        </p:nvSpPr>
        <p:spPr>
          <a:xfrm>
            <a:off x="628650" y="1825627"/>
            <a:ext cx="3886200" cy="435133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C1C12C0-58CE-446A-8FA4-9813EF9CEF5A}"/>
              </a:ext>
            </a:extLst>
          </p:cNvPr>
          <p:cNvSpPr txBox="1">
            <a:spLocks noGrp="1"/>
          </p:cNvSpPr>
          <p:nvPr>
            <p:ph idx="2"/>
          </p:nvPr>
        </p:nvSpPr>
        <p:spPr>
          <a:xfrm>
            <a:off x="4629149" y="1825627"/>
            <a:ext cx="3886200" cy="435133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EC488D3C-C2CE-4564-BCD5-D87F8C1DF728}" type="datetime1">
              <a:rPr lang="en-US"/>
              <a:pPr>
                <a:defRPr/>
              </a:pPr>
              <a:t>3/25/2024</a:t>
            </a:fld>
            <a:endParaRPr dirty="0"/>
          </a:p>
        </p:txBody>
      </p:sp>
      <p:sp>
        <p:nvSpPr>
          <p:cNvPr id="6"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7"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D75DD771-3C36-4AD8-8CC9-1FF3FAD68291}" type="slidenum">
              <a:rPr/>
              <a:pPr>
                <a:defRPr/>
              </a:pPr>
              <a:t>‹#›</a:t>
            </a:fld>
            <a:endParaRPr dirty="0"/>
          </a:p>
        </p:txBody>
      </p:sp>
    </p:spTree>
    <p:extLst>
      <p:ext uri="{BB962C8B-B14F-4D97-AF65-F5344CB8AC3E}">
        <p14:creationId xmlns:p14="http://schemas.microsoft.com/office/powerpoint/2010/main" val="18460571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497E1-CAD0-4F22-BAB0-4C1CC43FFF70}"/>
              </a:ext>
            </a:extLst>
          </p:cNvPr>
          <p:cNvSpPr txBox="1">
            <a:spLocks noGrp="1"/>
          </p:cNvSpPr>
          <p:nvPr>
            <p:ph type="title"/>
          </p:nvPr>
        </p:nvSpPr>
        <p:spPr>
          <a:xfrm>
            <a:off x="629838" y="365129"/>
            <a:ext cx="7886700" cy="1325559"/>
          </a:xfrm>
        </p:spPr>
        <p:txBody>
          <a:bodyPr/>
          <a:lstStyle>
            <a:lvl1pPr>
              <a:defRPr/>
            </a:lvl1pPr>
          </a:lstStyle>
          <a:p>
            <a:pPr lvl="0"/>
            <a:r>
              <a:rPr lang="en-US"/>
              <a:t>Click to edit Master title style</a:t>
            </a:r>
          </a:p>
        </p:txBody>
      </p:sp>
      <p:sp>
        <p:nvSpPr>
          <p:cNvPr id="3" name="Text Placeholder 2">
            <a:extLst>
              <a:ext uri="{FF2B5EF4-FFF2-40B4-BE49-F238E27FC236}">
                <a16:creationId xmlns:a16="http://schemas.microsoft.com/office/drawing/2014/main" id="{796FCCD4-FA65-4D2A-B3EE-21A26E91258A}"/>
              </a:ext>
            </a:extLst>
          </p:cNvPr>
          <p:cNvSpPr txBox="1">
            <a:spLocks noGrp="1"/>
          </p:cNvSpPr>
          <p:nvPr>
            <p:ph type="body" idx="1"/>
          </p:nvPr>
        </p:nvSpPr>
        <p:spPr>
          <a:xfrm>
            <a:off x="629838" y="1681160"/>
            <a:ext cx="3868341" cy="823910"/>
          </a:xfrm>
        </p:spPr>
        <p:txBody>
          <a:bodyPr anchor="b"/>
          <a:lstStyle>
            <a:lvl1pPr marL="0" indent="0">
              <a:buNone/>
              <a:defRPr sz="2400" b="1"/>
            </a:lvl1pPr>
          </a:lstStyle>
          <a:p>
            <a:pPr lvl="0"/>
            <a:r>
              <a:rPr lang="en-US"/>
              <a:t>Edit Master text styles</a:t>
            </a:r>
          </a:p>
        </p:txBody>
      </p:sp>
      <p:sp>
        <p:nvSpPr>
          <p:cNvPr id="4" name="Content Placeholder 3">
            <a:extLst>
              <a:ext uri="{FF2B5EF4-FFF2-40B4-BE49-F238E27FC236}">
                <a16:creationId xmlns:a16="http://schemas.microsoft.com/office/drawing/2014/main" id="{71813E39-4EA4-4182-A0DD-231D8D7AA926}"/>
              </a:ext>
            </a:extLst>
          </p:cNvPr>
          <p:cNvSpPr txBox="1">
            <a:spLocks noGrp="1"/>
          </p:cNvSpPr>
          <p:nvPr>
            <p:ph idx="2"/>
          </p:nvPr>
        </p:nvSpPr>
        <p:spPr>
          <a:xfrm>
            <a:off x="629838" y="2505071"/>
            <a:ext cx="3868341" cy="3684583"/>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AC57F19-012C-4F06-A53D-2149B193F8D5}"/>
              </a:ext>
            </a:extLst>
          </p:cNvPr>
          <p:cNvSpPr txBox="1">
            <a:spLocks noGrp="1"/>
          </p:cNvSpPr>
          <p:nvPr>
            <p:ph type="body" idx="3"/>
          </p:nvPr>
        </p:nvSpPr>
        <p:spPr>
          <a:xfrm>
            <a:off x="4629149" y="1681160"/>
            <a:ext cx="3887388" cy="823910"/>
          </a:xfrm>
        </p:spPr>
        <p:txBody>
          <a:bodyPr anchor="b"/>
          <a:lstStyle>
            <a:lvl1pPr marL="0" indent="0">
              <a:buNone/>
              <a:defRPr sz="2400" b="1"/>
            </a:lvl1pPr>
          </a:lstStyle>
          <a:p>
            <a:pPr lvl="0"/>
            <a:r>
              <a:rPr lang="en-US"/>
              <a:t>Edit Master text styles</a:t>
            </a:r>
          </a:p>
        </p:txBody>
      </p:sp>
      <p:sp>
        <p:nvSpPr>
          <p:cNvPr id="6" name="Content Placeholder 5">
            <a:extLst>
              <a:ext uri="{FF2B5EF4-FFF2-40B4-BE49-F238E27FC236}">
                <a16:creationId xmlns:a16="http://schemas.microsoft.com/office/drawing/2014/main" id="{6E6F2492-1F5D-4BE5-9BF9-E2FA434E4983}"/>
              </a:ext>
            </a:extLst>
          </p:cNvPr>
          <p:cNvSpPr txBox="1">
            <a:spLocks noGrp="1"/>
          </p:cNvSpPr>
          <p:nvPr>
            <p:ph idx="4"/>
          </p:nvPr>
        </p:nvSpPr>
        <p:spPr>
          <a:xfrm>
            <a:off x="4629149" y="2505071"/>
            <a:ext cx="3887388" cy="3684583"/>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3D47B94C-197D-42A1-9093-AF6009BA318B}" type="datetime1">
              <a:rPr lang="en-US"/>
              <a:pPr>
                <a:defRPr/>
              </a:pPr>
              <a:t>3/25/2024</a:t>
            </a:fld>
            <a:endParaRPr dirty="0"/>
          </a:p>
        </p:txBody>
      </p:sp>
      <p:sp>
        <p:nvSpPr>
          <p:cNvPr id="8"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9"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397BE5DC-BB5F-4576-A280-C22EF26535A1}" type="slidenum">
              <a:rPr/>
              <a:pPr>
                <a:defRPr/>
              </a:pPr>
              <a:t>‹#›</a:t>
            </a:fld>
            <a:endParaRPr dirty="0"/>
          </a:p>
        </p:txBody>
      </p:sp>
    </p:spTree>
    <p:extLst>
      <p:ext uri="{BB962C8B-B14F-4D97-AF65-F5344CB8AC3E}">
        <p14:creationId xmlns:p14="http://schemas.microsoft.com/office/powerpoint/2010/main" val="27087393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1F830-5E9A-4BF8-A331-FCDEBD0B0485}"/>
              </a:ext>
            </a:extLst>
          </p:cNvPr>
          <p:cNvSpPr txBox="1">
            <a:spLocks noGrp="1"/>
          </p:cNvSpPr>
          <p:nvPr>
            <p:ph type="title"/>
          </p:nvPr>
        </p:nvSpPr>
        <p:spPr/>
        <p:txBody>
          <a:bodyPr/>
          <a:lstStyle>
            <a:lvl1pPr>
              <a:defRPr/>
            </a:lvl1pPr>
          </a:lstStyle>
          <a:p>
            <a:pPr lvl="0"/>
            <a:r>
              <a:rPr lang="en-US"/>
              <a:t>Click to edit Master title style</a:t>
            </a:r>
          </a:p>
        </p:txBody>
      </p:sp>
      <p:sp>
        <p:nvSpPr>
          <p:cNvPr id="3"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FE480D84-0A77-4850-BFC0-A2AD54AA0C06}" type="datetime1">
              <a:rPr lang="en-US"/>
              <a:pPr>
                <a:defRPr/>
              </a:pPr>
              <a:t>3/25/2024</a:t>
            </a:fld>
            <a:endParaRPr dirty="0"/>
          </a:p>
        </p:txBody>
      </p:sp>
      <p:sp>
        <p:nvSpPr>
          <p:cNvPr id="4"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5"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60894750-1E72-483B-B85E-7EF864735AE2}" type="slidenum">
              <a:rPr/>
              <a:pPr>
                <a:defRPr/>
              </a:pPr>
              <a:t>‹#›</a:t>
            </a:fld>
            <a:endParaRPr dirty="0"/>
          </a:p>
        </p:txBody>
      </p:sp>
    </p:spTree>
    <p:extLst>
      <p:ext uri="{BB962C8B-B14F-4D97-AF65-F5344CB8AC3E}">
        <p14:creationId xmlns:p14="http://schemas.microsoft.com/office/powerpoint/2010/main" val="31769036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924109BE-13D4-4C86-9D2E-4D88197D7375}" type="datetime1">
              <a:rPr lang="en-US"/>
              <a:pPr>
                <a:defRPr/>
              </a:pPr>
              <a:t>3/25/2024</a:t>
            </a:fld>
            <a:endParaRPr dirty="0"/>
          </a:p>
        </p:txBody>
      </p:sp>
      <p:sp>
        <p:nvSpPr>
          <p:cNvPr id="3"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4"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D322EED5-EAEE-4043-904F-BB8502EF99A8}" type="slidenum">
              <a:rPr/>
              <a:pPr>
                <a:defRPr/>
              </a:pPr>
              <a:t>‹#›</a:t>
            </a:fld>
            <a:endParaRPr dirty="0"/>
          </a:p>
        </p:txBody>
      </p:sp>
    </p:spTree>
    <p:extLst>
      <p:ext uri="{BB962C8B-B14F-4D97-AF65-F5344CB8AC3E}">
        <p14:creationId xmlns:p14="http://schemas.microsoft.com/office/powerpoint/2010/main" val="16074408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92E804-DB8E-49DF-A4B0-A4F5135184A5}"/>
              </a:ext>
            </a:extLst>
          </p:cNvPr>
          <p:cNvSpPr txBox="1">
            <a:spLocks noGrp="1"/>
          </p:cNvSpPr>
          <p:nvPr>
            <p:ph type="title"/>
          </p:nvPr>
        </p:nvSpPr>
        <p:spPr>
          <a:xfrm>
            <a:off x="629838" y="457200"/>
            <a:ext cx="2949177" cy="1600200"/>
          </a:xfrm>
        </p:spPr>
        <p:txBody>
          <a:bodyPr anchor="b"/>
          <a:lstStyle>
            <a:lvl1pPr>
              <a:defRPr sz="3200"/>
            </a:lvl1pPr>
          </a:lstStyle>
          <a:p>
            <a:pPr lvl="0"/>
            <a:r>
              <a:rPr lang="en-US"/>
              <a:t>Click to edit Master title style</a:t>
            </a:r>
          </a:p>
        </p:txBody>
      </p:sp>
      <p:sp>
        <p:nvSpPr>
          <p:cNvPr id="3" name="Content Placeholder 2">
            <a:extLst>
              <a:ext uri="{FF2B5EF4-FFF2-40B4-BE49-F238E27FC236}">
                <a16:creationId xmlns:a16="http://schemas.microsoft.com/office/drawing/2014/main" id="{7264A997-2F63-475F-8249-A4CEEB5A54D6}"/>
              </a:ext>
            </a:extLst>
          </p:cNvPr>
          <p:cNvSpPr txBox="1">
            <a:spLocks noGrp="1"/>
          </p:cNvSpPr>
          <p:nvPr>
            <p:ph idx="1"/>
          </p:nvPr>
        </p:nvSpPr>
        <p:spPr>
          <a:xfrm>
            <a:off x="3887388" y="987423"/>
            <a:ext cx="4629149" cy="4873623"/>
          </a:xfrm>
        </p:spPr>
        <p:txBody>
          <a:bodyPr/>
          <a:lstStyle>
            <a:lvl1pPr>
              <a:defRPr sz="3200"/>
            </a:lvl1pPr>
            <a:lvl2pPr>
              <a:defRPr sz="2800"/>
            </a:lvl2pPr>
            <a:lvl3pPr>
              <a:defRPr sz="2400"/>
            </a:lvl3pPr>
            <a:lvl4pPr>
              <a:defRPr sz="2000"/>
            </a:lvl4pPr>
            <a:lvl5pPr>
              <a:defRPr sz="2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7F98B6E-B092-4254-A438-889FAC9CFE11}"/>
              </a:ext>
            </a:extLst>
          </p:cNvPr>
          <p:cNvSpPr txBox="1">
            <a:spLocks noGrp="1"/>
          </p:cNvSpPr>
          <p:nvPr>
            <p:ph type="body" idx="2"/>
          </p:nvPr>
        </p:nvSpPr>
        <p:spPr>
          <a:xfrm>
            <a:off x="629838" y="2057400"/>
            <a:ext cx="2949177" cy="3811584"/>
          </a:xfrm>
        </p:spPr>
        <p:txBody>
          <a:bodyPr/>
          <a:lstStyle>
            <a:lvl1pPr marL="0" indent="0">
              <a:buNone/>
              <a:defRPr sz="1600"/>
            </a:lvl1pPr>
          </a:lstStyle>
          <a:p>
            <a:pPr lvl="0"/>
            <a:r>
              <a:rPr lang="en-US"/>
              <a:t>Edit Master text styles</a:t>
            </a:r>
          </a:p>
        </p:txBody>
      </p:sp>
      <p:sp>
        <p:nvSpPr>
          <p:cNvPr id="5"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87ADF6CF-0AF1-413F-9609-49D0099D3AD5}" type="datetime1">
              <a:rPr lang="en-US"/>
              <a:pPr>
                <a:defRPr/>
              </a:pPr>
              <a:t>3/25/2024</a:t>
            </a:fld>
            <a:endParaRPr dirty="0"/>
          </a:p>
        </p:txBody>
      </p:sp>
      <p:sp>
        <p:nvSpPr>
          <p:cNvPr id="6"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7"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07D80D2C-AC70-457B-AA19-30EF97D5FDB8}" type="slidenum">
              <a:rPr/>
              <a:pPr>
                <a:defRPr/>
              </a:pPr>
              <a:t>‹#›</a:t>
            </a:fld>
            <a:endParaRPr dirty="0"/>
          </a:p>
        </p:txBody>
      </p:sp>
    </p:spTree>
    <p:extLst>
      <p:ext uri="{BB962C8B-B14F-4D97-AF65-F5344CB8AC3E}">
        <p14:creationId xmlns:p14="http://schemas.microsoft.com/office/powerpoint/2010/main" val="2558196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8A19A7-5196-4ECC-B23A-08CF5474FEC1}"/>
              </a:ext>
            </a:extLst>
          </p:cNvPr>
          <p:cNvSpPr txBox="1">
            <a:spLocks noGrp="1"/>
          </p:cNvSpPr>
          <p:nvPr>
            <p:ph type="title"/>
          </p:nvPr>
        </p:nvSpPr>
        <p:spPr>
          <a:xfrm>
            <a:off x="629838" y="457200"/>
            <a:ext cx="2949177" cy="1600200"/>
          </a:xfrm>
        </p:spPr>
        <p:txBody>
          <a:bodyPr anchor="b"/>
          <a:lstStyle>
            <a:lvl1pPr>
              <a:defRPr sz="3200"/>
            </a:lvl1pPr>
          </a:lstStyle>
          <a:p>
            <a:pPr lvl="0"/>
            <a:r>
              <a:rPr lang="en-US"/>
              <a:t>Click to edit Master title style</a:t>
            </a:r>
          </a:p>
        </p:txBody>
      </p:sp>
      <p:sp>
        <p:nvSpPr>
          <p:cNvPr id="3" name="Picture Placeholder 2">
            <a:extLst>
              <a:ext uri="{FF2B5EF4-FFF2-40B4-BE49-F238E27FC236}">
                <a16:creationId xmlns:a16="http://schemas.microsoft.com/office/drawing/2014/main" id="{3214ADBE-5C65-497B-AF1D-9CE0E59F4757}"/>
              </a:ext>
            </a:extLst>
          </p:cNvPr>
          <p:cNvSpPr txBox="1">
            <a:spLocks noGrp="1"/>
          </p:cNvSpPr>
          <p:nvPr>
            <p:ph type="pic" idx="1"/>
          </p:nvPr>
        </p:nvSpPr>
        <p:spPr>
          <a:xfrm>
            <a:off x="3887388" y="987423"/>
            <a:ext cx="4629149" cy="4873623"/>
          </a:xfrm>
        </p:spPr>
        <p:txBody>
          <a:bodyPr>
            <a:normAutofit/>
          </a:bodyPr>
          <a:lstStyle>
            <a:lvl1pPr marL="0" indent="0">
              <a:buNone/>
              <a:defRPr sz="3200"/>
            </a:lvl1pPr>
          </a:lstStyle>
          <a:p>
            <a:pPr lvl="0"/>
            <a:r>
              <a:rPr lang="en-US" noProof="0" dirty="0"/>
              <a:t>Click icon to add picture</a:t>
            </a:r>
          </a:p>
        </p:txBody>
      </p:sp>
      <p:sp>
        <p:nvSpPr>
          <p:cNvPr id="4" name="Text Placeholder 3">
            <a:extLst>
              <a:ext uri="{FF2B5EF4-FFF2-40B4-BE49-F238E27FC236}">
                <a16:creationId xmlns:a16="http://schemas.microsoft.com/office/drawing/2014/main" id="{C5FE2982-8307-4ED6-BACA-AD4891D515CB}"/>
              </a:ext>
            </a:extLst>
          </p:cNvPr>
          <p:cNvSpPr txBox="1">
            <a:spLocks noGrp="1"/>
          </p:cNvSpPr>
          <p:nvPr>
            <p:ph type="body" idx="2"/>
          </p:nvPr>
        </p:nvSpPr>
        <p:spPr>
          <a:xfrm>
            <a:off x="629838" y="2057400"/>
            <a:ext cx="2949177" cy="3811584"/>
          </a:xfrm>
        </p:spPr>
        <p:txBody>
          <a:bodyPr/>
          <a:lstStyle>
            <a:lvl1pPr marL="0" indent="0">
              <a:buNone/>
              <a:defRPr sz="1600"/>
            </a:lvl1pPr>
          </a:lstStyle>
          <a:p>
            <a:pPr lvl="0"/>
            <a:r>
              <a:rPr lang="en-US"/>
              <a:t>Edit Master text styles</a:t>
            </a:r>
          </a:p>
        </p:txBody>
      </p:sp>
      <p:sp>
        <p:nvSpPr>
          <p:cNvPr id="5"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3D4654C4-1861-426B-B44D-B9EE61F20820}" type="datetime1">
              <a:rPr lang="en-US"/>
              <a:pPr>
                <a:defRPr/>
              </a:pPr>
              <a:t>3/25/2024</a:t>
            </a:fld>
            <a:endParaRPr dirty="0"/>
          </a:p>
        </p:txBody>
      </p:sp>
      <p:sp>
        <p:nvSpPr>
          <p:cNvPr id="6"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7"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F8A94EE3-D8F1-45B6-988E-FC734E1E0670}" type="slidenum">
              <a:rPr/>
              <a:pPr>
                <a:defRPr/>
              </a:pPr>
              <a:t>‹#›</a:t>
            </a:fld>
            <a:endParaRPr dirty="0"/>
          </a:p>
        </p:txBody>
      </p:sp>
    </p:spTree>
    <p:extLst>
      <p:ext uri="{BB962C8B-B14F-4D97-AF65-F5344CB8AC3E}">
        <p14:creationId xmlns:p14="http://schemas.microsoft.com/office/powerpoint/2010/main" val="26350218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Title Placeholder 1"/>
          <p:cNvSpPr txBox="1">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p:cNvSpPr txBox="1">
            <a:spLocks noGrp="1" noChangeArrowheads="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2"/>
          </p:nvPr>
        </p:nvSpPr>
        <p:spPr>
          <a:xfrm>
            <a:off x="628650" y="6356350"/>
            <a:ext cx="2057400" cy="365125"/>
          </a:xfrm>
          <a:prstGeom prst="rect">
            <a:avLst/>
          </a:prstGeom>
          <a:noFill/>
          <a:ln>
            <a:noFill/>
          </a:ln>
        </p:spPr>
        <p:txBody>
          <a:bodyPr vert="horz" wrap="square" lIns="91440" tIns="45720" rIns="91440" bIns="45720" anchor="ctr" anchorCtr="0" compatLnSpc="1">
            <a:noAutofit/>
          </a:bodyPr>
          <a:lstStyle>
            <a:lvl1pPr marL="0" marR="0" lvl="0" indent="0" algn="l" defTabSz="457200" rtl="0" eaLnBrk="1" fontAlgn="auto" hangingPunct="1">
              <a:lnSpc>
                <a:spcPct val="100000"/>
              </a:lnSpc>
              <a:spcBef>
                <a:spcPts val="0"/>
              </a:spcBef>
              <a:spcAft>
                <a:spcPts val="0"/>
              </a:spcAft>
              <a:buNone/>
              <a:tabLst/>
              <a:defRPr lang="en-GB" sz="1200" b="0" i="0" u="none" strike="noStrike" kern="1200" cap="none" spc="0" baseline="0">
                <a:solidFill>
                  <a:srgbClr val="898989"/>
                </a:solidFill>
                <a:uFillTx/>
                <a:latin typeface="Calibri"/>
              </a:defRPr>
            </a:lvl1pPr>
          </a:lstStyle>
          <a:p>
            <a:pPr>
              <a:defRPr/>
            </a:pPr>
            <a:fld id="{DBF6B4FE-C7F2-4994-BB12-BB4D517A2EB5}" type="datetime1">
              <a:rPr lang="en-US"/>
              <a:pPr>
                <a:defRPr/>
              </a:pPr>
              <a:t>3/25/2024</a:t>
            </a:fld>
            <a:endParaRPr dirty="0"/>
          </a:p>
        </p:txBody>
      </p:sp>
      <p:sp>
        <p:nvSpPr>
          <p:cNvPr id="5" name="Footer Placeholder 4">
            <a:extLst>
              <a:ext uri="{FF2B5EF4-FFF2-40B4-BE49-F238E27FC236}">
                <a16:creationId xmlns:a16="http://schemas.microsoft.com/office/drawing/2014/main" id="{FD69DEFD-2C00-4CCB-AFB8-ED346B351970}"/>
              </a:ext>
            </a:extLst>
          </p:cNvPr>
          <p:cNvSpPr txBox="1">
            <a:spLocks noGrp="1"/>
          </p:cNvSpPr>
          <p:nvPr>
            <p:ph type="ftr" sz="quarter" idx="3"/>
          </p:nvPr>
        </p:nvSpPr>
        <p:spPr>
          <a:xfrm>
            <a:off x="3028950" y="6356350"/>
            <a:ext cx="3086100" cy="365125"/>
          </a:xfrm>
          <a:prstGeom prst="rect">
            <a:avLst/>
          </a:prstGeom>
          <a:noFill/>
          <a:ln>
            <a:noFill/>
          </a:ln>
        </p:spPr>
        <p:txBody>
          <a:bodyPr vert="horz" wrap="square" lIns="91440" tIns="45720" rIns="91440" bIns="45720" anchor="ctr" anchorCtr="1" compatLnSpc="1">
            <a:noAutofit/>
          </a:bodyPr>
          <a:lstStyle>
            <a:lvl1pPr marL="0" marR="0" lvl="0" indent="0" algn="ctr" defTabSz="457200" rtl="0" eaLnBrk="1" fontAlgn="auto" hangingPunct="1">
              <a:lnSpc>
                <a:spcPct val="100000"/>
              </a:lnSpc>
              <a:spcBef>
                <a:spcPts val="0"/>
              </a:spcBef>
              <a:spcAft>
                <a:spcPts val="0"/>
              </a:spcAft>
              <a:buNone/>
              <a:tabLst/>
              <a:defRPr lang="en-GB" sz="1200" b="0" i="0" u="none" strike="noStrike" kern="1200" cap="none" spc="0" baseline="0" dirty="0">
                <a:solidFill>
                  <a:srgbClr val="898989"/>
                </a:solidFill>
                <a:uFillTx/>
                <a:latin typeface="Calibri"/>
              </a:defRPr>
            </a:lvl1pPr>
          </a:lstStyle>
          <a:p>
            <a:pPr>
              <a:defRPr/>
            </a:pPr>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4"/>
          </p:nvPr>
        </p:nvSpPr>
        <p:spPr>
          <a:xfrm>
            <a:off x="6457950" y="6356350"/>
            <a:ext cx="2057400" cy="365125"/>
          </a:xfrm>
          <a:prstGeom prst="rect">
            <a:avLst/>
          </a:prstGeom>
          <a:noFill/>
          <a:ln>
            <a:noFill/>
          </a:ln>
        </p:spPr>
        <p:txBody>
          <a:bodyPr vert="horz" wrap="square" lIns="91440" tIns="45720" rIns="91440" bIns="45720" anchor="ctr" anchorCtr="0" compatLnSpc="1">
            <a:noAutofit/>
          </a:bodyPr>
          <a:lstStyle>
            <a:lvl1pPr marL="0" marR="0" lvl="0" indent="0" algn="r" defTabSz="457200" rtl="0" eaLnBrk="1" fontAlgn="auto" hangingPunct="1">
              <a:lnSpc>
                <a:spcPct val="100000"/>
              </a:lnSpc>
              <a:spcBef>
                <a:spcPts val="0"/>
              </a:spcBef>
              <a:spcAft>
                <a:spcPts val="0"/>
              </a:spcAft>
              <a:buNone/>
              <a:tabLst/>
              <a:defRPr lang="en-GB" sz="1200" b="0" i="0" u="none" strike="noStrike" kern="1200" cap="none" spc="0" baseline="0">
                <a:solidFill>
                  <a:srgbClr val="898989"/>
                </a:solidFill>
                <a:uFillTx/>
                <a:latin typeface="Calibri"/>
              </a:defRPr>
            </a:lvl1pPr>
          </a:lstStyle>
          <a:p>
            <a:pPr>
              <a:defRPr/>
            </a:pPr>
            <a:fld id="{B7C61D16-7583-49FC-AC4F-CB1111FE15BC}" type="slidenum">
              <a:rPr/>
              <a:pPr>
                <a:defRPr/>
              </a:pPr>
              <a:t>‹#›</a:t>
            </a:fld>
            <a:endParaRPr dirty="0"/>
          </a:p>
        </p:txBody>
      </p:sp>
    </p:spTree>
  </p:cSld>
  <p:clrMap bg1="lt1" tx1="dk1" bg2="lt2" tx2="dk2" accent1="accent1" accent2="accent2" accent3="accent3" accent4="accent4" accent5="accent5" accent6="accent6" hlink="hlink" folHlink="folHlink"/>
  <p:sldLayoutIdLst>
    <p:sldLayoutId id="2147484039" r:id="rId1"/>
    <p:sldLayoutId id="2147484040" r:id="rId2"/>
    <p:sldLayoutId id="2147484041" r:id="rId3"/>
    <p:sldLayoutId id="2147484042" r:id="rId4"/>
    <p:sldLayoutId id="2147484043" r:id="rId5"/>
    <p:sldLayoutId id="2147484044" r:id="rId6"/>
    <p:sldLayoutId id="2147484045" r:id="rId7"/>
    <p:sldLayoutId id="2147484046" r:id="rId8"/>
    <p:sldLayoutId id="2147484047" r:id="rId9"/>
    <p:sldLayoutId id="2147484048" r:id="rId10"/>
    <p:sldLayoutId id="2147484049" r:id="rId11"/>
    <p:sldLayoutId id="2147484050" r:id="rId12"/>
    <p:sldLayoutId id="2147484051" r:id="rId13"/>
  </p:sldLayoutIdLst>
  <p:transition spd="slow"/>
  <p:txStyles>
    <p:titleStyle>
      <a:lvl1pPr algn="l" rtl="0" eaLnBrk="0" fontAlgn="base" hangingPunct="0">
        <a:lnSpc>
          <a:spcPct val="90000"/>
        </a:lnSpc>
        <a:spcBef>
          <a:spcPct val="0"/>
        </a:spcBef>
        <a:spcAft>
          <a:spcPct val="0"/>
        </a:spcAft>
        <a:defRPr lang="en-US" sz="4400" kern="1200">
          <a:solidFill>
            <a:srgbClr val="000000"/>
          </a:solidFill>
          <a:latin typeface="Calibri Light"/>
        </a:defRPr>
      </a:lvl1pPr>
      <a:lvl2pPr algn="l" rtl="0" eaLnBrk="0" fontAlgn="base" hangingPunct="0">
        <a:lnSpc>
          <a:spcPct val="90000"/>
        </a:lnSpc>
        <a:spcBef>
          <a:spcPct val="0"/>
        </a:spcBef>
        <a:spcAft>
          <a:spcPct val="0"/>
        </a:spcAft>
        <a:defRPr sz="4400">
          <a:solidFill>
            <a:srgbClr val="000000"/>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rgbClr val="000000"/>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rgbClr val="000000"/>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rgbClr val="000000"/>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rgbClr val="000000"/>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rgbClr val="000000"/>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rgbClr val="000000"/>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rgbClr val="000000"/>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SzPct val="100000"/>
        <a:buFont typeface="Arial" panose="020B0604020202020204" pitchFamily="34" charset="0"/>
        <a:buChar char="•"/>
        <a:defRPr lang="en-US" sz="2800" kern="1200">
          <a:solidFill>
            <a:srgbClr val="000000"/>
          </a:solidFill>
          <a:latin typeface="Calibri"/>
        </a:defRPr>
      </a:lvl1pPr>
      <a:lvl2pPr marL="685800" lvl="1" indent="-228600" algn="l" rtl="0" eaLnBrk="0" fontAlgn="base" hangingPunct="0">
        <a:lnSpc>
          <a:spcPct val="90000"/>
        </a:lnSpc>
        <a:spcBef>
          <a:spcPts val="500"/>
        </a:spcBef>
        <a:spcAft>
          <a:spcPct val="0"/>
        </a:spcAft>
        <a:buSzPct val="100000"/>
        <a:buFont typeface="Arial" panose="020B0604020202020204" pitchFamily="34" charset="0"/>
        <a:buChar char="•"/>
        <a:defRPr lang="en-US" sz="2400" kern="1200">
          <a:solidFill>
            <a:srgbClr val="000000"/>
          </a:solidFill>
          <a:latin typeface="Calibri"/>
        </a:defRPr>
      </a:lvl2pPr>
      <a:lvl3pPr marL="1143000" lvl="2" indent="-228600" algn="l" rtl="0" eaLnBrk="0" fontAlgn="base" hangingPunct="0">
        <a:lnSpc>
          <a:spcPct val="90000"/>
        </a:lnSpc>
        <a:spcBef>
          <a:spcPts val="500"/>
        </a:spcBef>
        <a:spcAft>
          <a:spcPct val="0"/>
        </a:spcAft>
        <a:buSzPct val="100000"/>
        <a:buFont typeface="Arial" panose="020B0604020202020204" pitchFamily="34" charset="0"/>
        <a:buChar char="•"/>
        <a:defRPr lang="en-US" sz="2000" kern="1200">
          <a:solidFill>
            <a:srgbClr val="000000"/>
          </a:solidFill>
          <a:latin typeface="Calibri"/>
        </a:defRPr>
      </a:lvl3pPr>
      <a:lvl4pPr marL="1600200" lvl="3" indent="-228600" algn="l" rtl="0" eaLnBrk="0" fontAlgn="base" hangingPunct="0">
        <a:lnSpc>
          <a:spcPct val="90000"/>
        </a:lnSpc>
        <a:spcBef>
          <a:spcPts val="500"/>
        </a:spcBef>
        <a:spcAft>
          <a:spcPct val="0"/>
        </a:spcAft>
        <a:buSzPct val="100000"/>
        <a:buFont typeface="Arial" panose="020B0604020202020204" pitchFamily="34" charset="0"/>
        <a:buChar char="•"/>
        <a:defRPr lang="en-US" kern="1200">
          <a:solidFill>
            <a:srgbClr val="000000"/>
          </a:solidFill>
          <a:latin typeface="Calibri"/>
        </a:defRPr>
      </a:lvl4pPr>
      <a:lvl5pPr marL="2057400" lvl="4" indent="-228600" algn="l" rtl="0" eaLnBrk="0" fontAlgn="base" hangingPunct="0">
        <a:lnSpc>
          <a:spcPct val="90000"/>
        </a:lnSpc>
        <a:spcBef>
          <a:spcPts val="500"/>
        </a:spcBef>
        <a:spcAft>
          <a:spcPct val="0"/>
        </a:spcAft>
        <a:buSzPct val="100000"/>
        <a:buFont typeface="Arial" panose="020B0604020202020204" pitchFamily="34" charset="0"/>
        <a:buChar char="•"/>
        <a:defRPr lang="en-US" kern="1200">
          <a:solidFill>
            <a:srgbClr val="000000"/>
          </a:solidFill>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txBox="1">
            <a:spLocks noGrp="1" noChangeArrowheads="1"/>
          </p:cNvSpPr>
          <p:nvPr>
            <p:ph type="title"/>
          </p:nvPr>
        </p:nvSpPr>
        <p:spPr>
          <a:xfrm>
            <a:off x="76200" y="57150"/>
            <a:ext cx="8896350" cy="492125"/>
          </a:xfrm>
        </p:spPr>
        <p:txBody>
          <a:bodyPr anchorCtr="1"/>
          <a:lstStyle/>
          <a:p>
            <a:pPr algn="ctr" eaLnBrk="1" hangingPunct="1"/>
            <a:r>
              <a:rPr lang="en-GB" altLang="en-US" sz="2000" b="1" dirty="0">
                <a:solidFill>
                  <a:schemeClr val="tx1"/>
                </a:solidFill>
                <a:latin typeface="Century Gothic" panose="020B0502020202020204" pitchFamily="34" charset="0"/>
              </a:rPr>
              <a:t>Expressive Arts and Design : Imaginative Play and Creativity </a:t>
            </a:r>
          </a:p>
        </p:txBody>
      </p:sp>
      <p:graphicFrame>
        <p:nvGraphicFramePr>
          <p:cNvPr id="3" name="Content Placeholder 3">
            <a:extLst>
              <a:ext uri="{FF2B5EF4-FFF2-40B4-BE49-F238E27FC236}">
                <a16:creationId xmlns:a16="http://schemas.microsoft.com/office/drawing/2014/main" id="{19CD4200-EED8-46A5-81B6-5DBD0DD2F7B8}"/>
              </a:ext>
            </a:extLst>
          </p:cNvPr>
          <p:cNvGraphicFramePr>
            <a:graphicFrameLocks noGrp="1"/>
          </p:cNvGraphicFramePr>
          <p:nvPr>
            <p:ph idx="1"/>
            <p:extLst>
              <p:ext uri="{D42A27DB-BD31-4B8C-83A1-F6EECF244321}">
                <p14:modId xmlns:p14="http://schemas.microsoft.com/office/powerpoint/2010/main" val="547289149"/>
              </p:ext>
            </p:extLst>
          </p:nvPr>
        </p:nvGraphicFramePr>
        <p:xfrm>
          <a:off x="267855" y="466151"/>
          <a:ext cx="8704695" cy="5602739"/>
        </p:xfrm>
        <a:graphic>
          <a:graphicData uri="http://schemas.openxmlformats.org/drawingml/2006/table">
            <a:tbl>
              <a:tblPr firstRow="1" bandRow="1">
                <a:effectLst/>
                <a:tableStyleId>{5C22544A-7EE6-4342-B048-85BDC9FD1C3A}</a:tableStyleId>
              </a:tblPr>
              <a:tblGrid>
                <a:gridCol w="2225419">
                  <a:extLst>
                    <a:ext uri="{9D8B030D-6E8A-4147-A177-3AD203B41FA5}">
                      <a16:colId xmlns:a16="http://schemas.microsoft.com/office/drawing/2014/main" val="4186730976"/>
                    </a:ext>
                  </a:extLst>
                </a:gridCol>
                <a:gridCol w="3224034">
                  <a:extLst>
                    <a:ext uri="{9D8B030D-6E8A-4147-A177-3AD203B41FA5}">
                      <a16:colId xmlns:a16="http://schemas.microsoft.com/office/drawing/2014/main" val="2628771195"/>
                    </a:ext>
                  </a:extLst>
                </a:gridCol>
                <a:gridCol w="1976582">
                  <a:extLst>
                    <a:ext uri="{9D8B030D-6E8A-4147-A177-3AD203B41FA5}">
                      <a16:colId xmlns:a16="http://schemas.microsoft.com/office/drawing/2014/main" val="308867682"/>
                    </a:ext>
                  </a:extLst>
                </a:gridCol>
                <a:gridCol w="1278660">
                  <a:extLst>
                    <a:ext uri="{9D8B030D-6E8A-4147-A177-3AD203B41FA5}">
                      <a16:colId xmlns:a16="http://schemas.microsoft.com/office/drawing/2014/main" val="3368322103"/>
                    </a:ext>
                  </a:extLst>
                </a:gridCol>
              </a:tblGrid>
              <a:tr h="882349">
                <a:tc gridSpan="2">
                  <a:txBody>
                    <a:bodyPr/>
                    <a:lstStyle/>
                    <a:p>
                      <a:pPr lvl="0" algn="ctr"/>
                      <a:r>
                        <a:rPr lang="en-GB" sz="1800" dirty="0">
                          <a:solidFill>
                            <a:schemeClr val="bg1"/>
                          </a:solidFill>
                          <a:latin typeface="Century Gothic" pitchFamily="34"/>
                        </a:rPr>
                        <a:t>Selection of pre-school objectives and ideas for supporting child development</a:t>
                      </a: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2D050"/>
                    </a:solidFill>
                  </a:tcPr>
                </a:tc>
                <a:tc hMerge="1">
                  <a:txBody>
                    <a:bodyPr/>
                    <a:lstStyle/>
                    <a:p>
                      <a:endParaRPr lang="en-GB"/>
                    </a:p>
                  </a:txBody>
                  <a:tcPr/>
                </a:tc>
                <a:tc>
                  <a:txBody>
                    <a:bodyPr/>
                    <a:lstStyle/>
                    <a:p>
                      <a:pPr lvl="0" algn="ctr"/>
                      <a:r>
                        <a:rPr lang="en-GB" sz="1500" b="1" dirty="0">
                          <a:solidFill>
                            <a:schemeClr val="bg1"/>
                          </a:solidFill>
                          <a:latin typeface="Century Gothic" pitchFamily="34"/>
                        </a:rPr>
                        <a:t>End of pre-school observation checkpoint </a:t>
                      </a: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lvl="0" algn="ctr"/>
                      <a:r>
                        <a:rPr lang="en-GB" sz="1600" dirty="0">
                          <a:solidFill>
                            <a:schemeClr val="bg1"/>
                          </a:solidFill>
                          <a:latin typeface="Century Gothic" pitchFamily="34"/>
                        </a:rPr>
                        <a:t>Useful books</a:t>
                      </a: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4195188173"/>
                  </a:ext>
                </a:extLst>
              </a:tr>
              <a:tr h="2768113">
                <a:tc>
                  <a:txBody>
                    <a:bodyPr/>
                    <a:lstStyle/>
                    <a:p>
                      <a:r>
                        <a:rPr lang="en-GB" sz="1100" dirty="0"/>
                        <a:t>Take part in simple pretend play, using an object to represent something else even though they are not similar.</a:t>
                      </a:r>
                    </a:p>
                    <a:p>
                      <a:endParaRPr lang="en-GB" sz="1100" dirty="0"/>
                    </a:p>
                    <a:p>
                      <a:endParaRPr lang="en-GB" sz="1100" dirty="0"/>
                    </a:p>
                    <a:p>
                      <a:r>
                        <a:rPr lang="en-GB" sz="1100" dirty="0"/>
                        <a:t>Begin to develop complex stories using small world equipment like animal sets, dolls and dolls houses, etc. </a:t>
                      </a:r>
                    </a:p>
                    <a:p>
                      <a:endParaRPr lang="en-GB" sz="1100" dirty="0"/>
                    </a:p>
                    <a:p>
                      <a:r>
                        <a:rPr lang="en-GB" sz="1100" dirty="0"/>
                        <a:t>Make imaginative and complex ‘small worlds’ with blocks and construction kits, such as a city with different buildings and a park.</a:t>
                      </a:r>
                      <a:endParaRPr lang="en-GB" sz="1100" b="1" dirty="0">
                        <a:solidFill>
                          <a:srgbClr val="A14824"/>
                        </a:solidFill>
                        <a:latin typeface="+mn-lt"/>
                      </a:endParaRP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solidFill>
                      <a:schemeClr val="bg1">
                        <a:lumMod val="95000"/>
                      </a:schemeClr>
                    </a:solidFill>
                  </a:tcPr>
                </a:tc>
                <a:tc>
                  <a:txBody>
                    <a:bodyPr/>
                    <a:lstStyle/>
                    <a:p>
                      <a:r>
                        <a:rPr lang="en-GB" sz="1100" dirty="0"/>
                        <a:t>Children generally start to develop pretend play with ‘rules’ when they are 3 or 4 years old. Suggestion: offer pinecones in the home corner for children to pour into pans and stir like pasta.</a:t>
                      </a:r>
                    </a:p>
                    <a:p>
                      <a:endParaRPr lang="en-GB" sz="1100" dirty="0"/>
                    </a:p>
                    <a:p>
                      <a:r>
                        <a:rPr lang="en-GB" sz="1100" dirty="0"/>
                        <a:t> Some rules are self-created (the pole is now a horse, or the pinecones are now pasta in the pot). Other rules are group-created (to play in the home corner, you must accept the rule that one of your friends is pretending to be a baby).</a:t>
                      </a:r>
                    </a:p>
                    <a:p>
                      <a:endParaRPr lang="en-GB" sz="1100" dirty="0"/>
                    </a:p>
                    <a:p>
                      <a:r>
                        <a:rPr lang="en-GB" sz="1100" dirty="0"/>
                        <a:t>We provide a broad variety of small world equipment for children to develop their imaginations. We also provide a good selection of role play equipment matched to </a:t>
                      </a:r>
                      <a:r>
                        <a:rPr lang="en-GB" sz="1100"/>
                        <a:t>children’s interests.</a:t>
                      </a:r>
                      <a:endParaRPr lang="en-GB" sz="1100" dirty="0"/>
                    </a:p>
                    <a:p>
                      <a:endParaRPr lang="en-GB" sz="1100" dirty="0"/>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2">
                  <a:txBody>
                    <a:bodyPr/>
                    <a:lstStyle/>
                    <a:p>
                      <a:pPr marL="171450" lvl="0" indent="-171450">
                        <a:buFont typeface="Wingdings" panose="05000000000000000000" pitchFamily="2" charset="2"/>
                        <a:buChar char="q"/>
                      </a:pPr>
                      <a:r>
                        <a:rPr lang="en-GB" sz="1100" b="0" dirty="0">
                          <a:solidFill>
                            <a:schemeClr val="tx1"/>
                          </a:solidFill>
                          <a:latin typeface="Century Gothic" panose="020B0502020202020204" pitchFamily="34" charset="0"/>
                        </a:rPr>
                        <a:t> Are children able to engage in their own imaginative play?</a:t>
                      </a:r>
                    </a:p>
                    <a:p>
                      <a:pPr marL="171450" lvl="0" indent="-171450">
                        <a:buFont typeface="Wingdings" panose="05000000000000000000" pitchFamily="2" charset="2"/>
                        <a:buChar char="q"/>
                      </a:pPr>
                      <a:endParaRPr lang="en-GB" sz="1100" b="0" dirty="0">
                        <a:solidFill>
                          <a:schemeClr val="tx1"/>
                        </a:solidFill>
                        <a:latin typeface="Century Gothic" panose="020B0502020202020204" pitchFamily="34" charset="0"/>
                      </a:endParaRPr>
                    </a:p>
                    <a:p>
                      <a:pPr marL="171450" lvl="0" indent="-171450">
                        <a:buFont typeface="Wingdings" panose="05000000000000000000" pitchFamily="2" charset="2"/>
                        <a:buChar char="q"/>
                      </a:pPr>
                      <a:r>
                        <a:rPr lang="en-GB" sz="1100" b="0" dirty="0">
                          <a:solidFill>
                            <a:schemeClr val="tx1"/>
                          </a:solidFill>
                          <a:latin typeface="Century Gothic" panose="020B0502020202020204" pitchFamily="34" charset="0"/>
                        </a:rPr>
                        <a:t>Do they play with others , along side others or engage in solitary play?</a:t>
                      </a:r>
                    </a:p>
                    <a:p>
                      <a:pPr marL="171450" lvl="0" indent="-171450">
                        <a:buFont typeface="Wingdings" panose="05000000000000000000" pitchFamily="2" charset="2"/>
                        <a:buChar char="q"/>
                      </a:pPr>
                      <a:endParaRPr lang="en-GB" sz="1100" b="0" dirty="0">
                        <a:solidFill>
                          <a:schemeClr val="tx1"/>
                        </a:solidFill>
                        <a:latin typeface="Century Gothic" panose="020B0502020202020204" pitchFamily="34" charset="0"/>
                      </a:endParaRPr>
                    </a:p>
                    <a:p>
                      <a:pPr marL="171450" lvl="0" indent="-171450">
                        <a:buFont typeface="Wingdings" panose="05000000000000000000" pitchFamily="2" charset="2"/>
                        <a:buChar char="q"/>
                      </a:pPr>
                      <a:r>
                        <a:rPr lang="en-GB" sz="1100" b="0" dirty="0">
                          <a:solidFill>
                            <a:schemeClr val="tx1"/>
                          </a:solidFill>
                          <a:latin typeface="Century Gothic" panose="020B0502020202020204" pitchFamily="34" charset="0"/>
                        </a:rPr>
                        <a:t>Do children enjoy listening to music and can they respond with movement, comment or by copying ?</a:t>
                      </a: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rowSpan="2">
                  <a:txBody>
                    <a:bodyPr/>
                    <a:lstStyle/>
                    <a:p>
                      <a:pPr marL="0" lvl="0" indent="0">
                        <a:buFont typeface="Arial" panose="020B0604020202020204" pitchFamily="34" charset="0"/>
                        <a:buNone/>
                      </a:pPr>
                      <a:endParaRPr lang="en-GB" sz="1100" dirty="0"/>
                    </a:p>
                  </a:txBody>
                  <a:tcPr marT="45726" marB="45726">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21418414"/>
                  </a:ext>
                </a:extLst>
              </a:tr>
              <a:tr h="1946686">
                <a:tc>
                  <a:txBody>
                    <a:bodyPr/>
                    <a:lstStyle/>
                    <a:p>
                      <a:r>
                        <a:rPr lang="en-GB" sz="1100" dirty="0"/>
                        <a:t>Listen with increased attention to sounds. Respond to what they have heard, expressing their thoughts and feelings.</a:t>
                      </a:r>
                    </a:p>
                    <a:p>
                      <a:endParaRPr lang="en-GB" sz="1100" b="1" dirty="0">
                        <a:solidFill>
                          <a:srgbClr val="A14824"/>
                        </a:solidFill>
                        <a:latin typeface="+mn-lt"/>
                      </a:endParaRPr>
                    </a:p>
                    <a:p>
                      <a:r>
                        <a:rPr lang="en-GB" sz="1100" dirty="0"/>
                        <a:t>Remember and sing entire songs.</a:t>
                      </a:r>
                    </a:p>
                    <a:p>
                      <a:endParaRPr lang="en-GB" sz="1100" b="1" dirty="0">
                        <a:solidFill>
                          <a:srgbClr val="A14824"/>
                        </a:solidFill>
                        <a:latin typeface="+mn-lt"/>
                      </a:endParaRPr>
                    </a:p>
                    <a:p>
                      <a:r>
                        <a:rPr lang="en-GB" sz="1100" dirty="0"/>
                        <a:t>Create their own songs or improvise a song around one they know</a:t>
                      </a:r>
                      <a:endParaRPr lang="en-GB" sz="1100" b="1" dirty="0">
                        <a:solidFill>
                          <a:srgbClr val="A14824"/>
                        </a:solidFill>
                        <a:latin typeface="+mn-lt"/>
                      </a:endParaRP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solidFill>
                      <a:schemeClr val="bg1">
                        <a:lumMod val="95000"/>
                      </a:schemeClr>
                    </a:solidFill>
                  </a:tcPr>
                </a:tc>
                <a:tc>
                  <a:txBody>
                    <a:bodyPr/>
                    <a:lstStyle/>
                    <a:p>
                      <a:r>
                        <a:rPr lang="en-GB" sz="1100" dirty="0"/>
                        <a:t>We provide a range of musical stimuli from our own collection of musical instruments, learning new songs, listening to recorded and live music where possible. We try to ensure that children are exposed to a wide range of musical genres as well as an opportunity to perform their own music.</a:t>
                      </a: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endParaRPr lang="en-GB"/>
                    </a:p>
                  </a:txBody>
                  <a:tcPr>
                    <a:lnL w="635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vMerge="1">
                  <a:txBody>
                    <a:bodyPr/>
                    <a:lstStyle/>
                    <a:p>
                      <a:endParaRPr lang="en-GB"/>
                    </a:p>
                  </a:txBody>
                  <a:tcPr>
                    <a:lnT w="635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715739363"/>
                  </a:ext>
                </a:extLst>
              </a:tr>
            </a:tbl>
          </a:graphicData>
        </a:graphic>
      </p:graphicFrame>
      <p:sp>
        <p:nvSpPr>
          <p:cNvPr id="2" name="TextBox 1">
            <a:extLst>
              <a:ext uri="{FF2B5EF4-FFF2-40B4-BE49-F238E27FC236}">
                <a16:creationId xmlns:a16="http://schemas.microsoft.com/office/drawing/2014/main" id="{5B50B3F1-CFEA-43AC-BBDC-39691CF3D0F3}"/>
              </a:ext>
            </a:extLst>
          </p:cNvPr>
          <p:cNvSpPr txBox="1"/>
          <p:nvPr/>
        </p:nvSpPr>
        <p:spPr>
          <a:xfrm>
            <a:off x="8552873" y="6428509"/>
            <a:ext cx="563707" cy="372341"/>
          </a:xfrm>
          <a:prstGeom prst="rect">
            <a:avLst/>
          </a:prstGeom>
          <a:solidFill>
            <a:schemeClr val="bg1"/>
          </a:solidFill>
        </p:spPr>
        <p:txBody>
          <a:bodyPr wrap="square" rtlCol="0">
            <a:spAutoFit/>
          </a:bodyPr>
          <a:lstStyle/>
          <a:p>
            <a:endParaRPr lang="en-GB" dirty="0"/>
          </a:p>
        </p:txBody>
      </p:sp>
      <p:pic>
        <p:nvPicPr>
          <p:cNvPr id="15" name="Picture 14">
            <a:extLst>
              <a:ext uri="{FF2B5EF4-FFF2-40B4-BE49-F238E27FC236}">
                <a16:creationId xmlns:a16="http://schemas.microsoft.com/office/drawing/2014/main" id="{E172BD60-85FF-FF69-FF72-0C69A78F191C}"/>
              </a:ext>
            </a:extLst>
          </p:cNvPr>
          <p:cNvPicPr>
            <a:picLocks noChangeAspect="1"/>
          </p:cNvPicPr>
          <p:nvPr/>
        </p:nvPicPr>
        <p:blipFill>
          <a:blip r:embed="rId2"/>
          <a:stretch>
            <a:fillRect/>
          </a:stretch>
        </p:blipFill>
        <p:spPr>
          <a:xfrm>
            <a:off x="7781740" y="1398809"/>
            <a:ext cx="1190810" cy="1694331"/>
          </a:xfrm>
          <a:prstGeom prst="rect">
            <a:avLst/>
          </a:prstGeom>
        </p:spPr>
      </p:pic>
      <p:pic>
        <p:nvPicPr>
          <p:cNvPr id="16" name="Picture 15">
            <a:extLst>
              <a:ext uri="{FF2B5EF4-FFF2-40B4-BE49-F238E27FC236}">
                <a16:creationId xmlns:a16="http://schemas.microsoft.com/office/drawing/2014/main" id="{EDE4714B-BE74-05EE-7BFB-C72ADBFF04A9}"/>
              </a:ext>
            </a:extLst>
          </p:cNvPr>
          <p:cNvPicPr>
            <a:picLocks noChangeAspect="1"/>
          </p:cNvPicPr>
          <p:nvPr/>
        </p:nvPicPr>
        <p:blipFill>
          <a:blip r:embed="rId3"/>
          <a:stretch>
            <a:fillRect/>
          </a:stretch>
        </p:blipFill>
        <p:spPr>
          <a:xfrm>
            <a:off x="7713798" y="3458350"/>
            <a:ext cx="1258752" cy="1865915"/>
          </a:xfrm>
          <a:prstGeom prst="rect">
            <a:avLst/>
          </a:prstGeom>
        </p:spPr>
      </p:pic>
    </p:spTree>
    <p:extLst>
      <p:ext uri="{BB962C8B-B14F-4D97-AF65-F5344CB8AC3E}">
        <p14:creationId xmlns:p14="http://schemas.microsoft.com/office/powerpoint/2010/main" val="363409992"/>
      </p:ext>
    </p:extLst>
  </p:cSld>
  <p:clrMapOvr>
    <a:masterClrMapping/>
  </p:clrMapOvr>
  <p:transition spd="slow"/>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now Mats" id="{44C609E7-D963-4258-AC0C-6D24BC1BAC45}" vid="{70B9A501-B5B1-4368-BA62-45740617565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2973</TotalTime>
  <Words>351</Words>
  <Application>Microsoft Office PowerPoint</Application>
  <PresentationFormat>On-screen Show (4:3)</PresentationFormat>
  <Paragraphs>26</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Century Gothic</vt:lpstr>
      <vt:lpstr>Wingdings</vt:lpstr>
      <vt:lpstr>Office Theme</vt:lpstr>
      <vt:lpstr>Expressive Arts and Design : Imaginative Play and Creativity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Stone Age KS2 Knowledge Mat</dc:title>
  <dc:creator>Marketing Dept</dc:creator>
  <cp:lastModifiedBy>Sally Spring</cp:lastModifiedBy>
  <cp:revision>145</cp:revision>
  <dcterms:created xsi:type="dcterms:W3CDTF">2019-01-14T16:39:51Z</dcterms:created>
  <dcterms:modified xsi:type="dcterms:W3CDTF">2024-03-25T17:44:41Z</dcterms:modified>
</cp:coreProperties>
</file>