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797675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77925" y="1233488"/>
            <a:ext cx="4441825" cy="3332162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32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Maths : Numerical Patterns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4063144"/>
              </p:ext>
            </p:extLst>
          </p:nvPr>
        </p:nvGraphicFramePr>
        <p:xfrm>
          <a:off x="464820" y="549274"/>
          <a:ext cx="8366759" cy="578294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788920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2583180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432559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801112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Books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1910181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Enjoys reciting numbers from 0 to 10 (and beyond)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and back from 10 to 0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• Increasingly confident at putting numerals in order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0 to 10 (ordinality)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Uses number names and symbols when comparing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numbers, showing interest in large numbers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Sing counting songs and count together forwards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and backwards, sometimes starting from different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numbers and in different step sizes. Discuss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numbers coming</a:t>
                      </a:r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Verbally count beyond 20, recognising the pattern of the counting system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1393127"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Matches the numeral with a group of items to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show how many there are (up to 10)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In practical activities, adds one and subtracts one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with numbers to 10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Begins to explore and work out mathematical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problems, using signs and strategies of their own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choice, including (when appropriate) standard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numerals, tallies and “+” or “-“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Estimates of numbers of things, showing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understanding of relative size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Begin to model calculations in mathematical stories and number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rhymes and in real contexts, using a range of ways of representing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(e.g. five-frames). Use both informal and standard ways to record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these, including tallies and symbols. Discuss children’s own graphical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strategies to solve problems, using some vocabulary of addition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subtraction.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Encourage children to make predictions and visualise the outcome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 stories, rhymes and songs if one (or two) is added or taken away.</a:t>
                      </a:r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Compare quantities up to 10 in different contexts, recognising when one quantity is greater than, less than or the same as the other quantity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521224"/>
                  </a:ext>
                </a:extLst>
              </a:tr>
              <a:tr h="167852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Explore and represent patterns within numbers up to 10, including evens and odds, double facts and how quantities can be distributed equally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770136"/>
                  </a:ext>
                </a:extLst>
              </a:tr>
            </a:tbl>
          </a:graphicData>
        </a:graphic>
      </p:graphicFrame>
      <p:pic>
        <p:nvPicPr>
          <p:cNvPr id="20" name="Picture 19">
            <a:extLst>
              <a:ext uri="{FF2B5EF4-FFF2-40B4-BE49-F238E27FC236}">
                <a16:creationId xmlns:a16="http://schemas.microsoft.com/office/drawing/2014/main" id="{CB4875F3-F987-4372-A3B4-8327A425F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1889" y="1421390"/>
            <a:ext cx="1329690" cy="125227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A903862-9C56-4AA9-88D0-E002419B91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1889" y="3253739"/>
            <a:ext cx="1300734" cy="10839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8B39DE4-4C7D-4B78-B80A-02F52C084BA9}"/>
              </a:ext>
            </a:extLst>
          </p:cNvPr>
          <p:cNvSpPr txBox="1"/>
          <p:nvPr/>
        </p:nvSpPr>
        <p:spPr>
          <a:xfrm>
            <a:off x="3611418" y="6437745"/>
            <a:ext cx="192116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3AB0FF-70E4-44C6-85D2-1DBEAA1F5C3E}"/>
              </a:ext>
            </a:extLst>
          </p:cNvPr>
          <p:cNvSpPr txBox="1"/>
          <p:nvPr/>
        </p:nvSpPr>
        <p:spPr>
          <a:xfrm>
            <a:off x="8562109" y="6437745"/>
            <a:ext cx="58189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2945</TotalTime>
  <Words>315</Words>
  <Application>Microsoft Office PowerPoint</Application>
  <PresentationFormat>On-screen Show (4:3)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Maths : Numerical Patterns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138</cp:revision>
  <cp:lastPrinted>2021-08-09T16:12:22Z</cp:lastPrinted>
  <dcterms:created xsi:type="dcterms:W3CDTF">2019-01-14T16:39:51Z</dcterms:created>
  <dcterms:modified xsi:type="dcterms:W3CDTF">2021-09-16T20:20:28Z</dcterms:modified>
</cp:coreProperties>
</file>