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5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7C5DA3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03" autoAdjust="0"/>
    <p:restoredTop sz="86469" autoAdjust="0"/>
  </p:normalViewPr>
  <p:slideViewPr>
    <p:cSldViewPr snapToGrid="0">
      <p:cViewPr varScale="1">
        <p:scale>
          <a:sx n="71" d="100"/>
          <a:sy n="71" d="100"/>
        </p:scale>
        <p:origin x="1253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Spring (Bibury)" userId="787e9d74-ed44-4022-8d39-230902d5d909" providerId="ADAL" clId="{BD0A0BBC-7542-4D0D-A252-E8969AF47719}"/>
    <pc:docChg chg="modSld">
      <pc:chgData name="Sally Spring (Bibury)" userId="787e9d74-ed44-4022-8d39-230902d5d909" providerId="ADAL" clId="{BD0A0BBC-7542-4D0D-A252-E8969AF47719}" dt="2026-01-04T12:48:35.710" v="146" actId="20577"/>
      <pc:docMkLst>
        <pc:docMk/>
      </pc:docMkLst>
      <pc:sldChg chg="modSp mod">
        <pc:chgData name="Sally Spring (Bibury)" userId="787e9d74-ed44-4022-8d39-230902d5d909" providerId="ADAL" clId="{BD0A0BBC-7542-4D0D-A252-E8969AF47719}" dt="2026-01-04T12:48:35.710" v="146" actId="20577"/>
        <pc:sldMkLst>
          <pc:docMk/>
          <pc:sldMk cId="0" sldId="1765"/>
        </pc:sldMkLst>
        <pc:graphicFrameChg chg="modGraphic">
          <ac:chgData name="Sally Spring (Bibury)" userId="787e9d74-ed44-4022-8d39-230902d5d909" providerId="ADAL" clId="{BD0A0BBC-7542-4D0D-A252-E8969AF47719}" dt="2026-01-04T12:48:35.710" v="146" actId="20577"/>
          <ac:graphicFrameMkLst>
            <pc:docMk/>
            <pc:sldMk cId="0" sldId="1765"/>
            <ac:graphicFrameMk id="3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1/4/2026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FE9782-B39A-456D-B559-606D159CA9A1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3198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1/4/2026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1/4/2026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1/4/2026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22238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Great Inventions : Transport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8467492"/>
              </p:ext>
            </p:extLst>
          </p:nvPr>
        </p:nvGraphicFramePr>
        <p:xfrm>
          <a:off x="258618" y="725309"/>
          <a:ext cx="8747269" cy="615759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075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4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6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04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865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Transport History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283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timeline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tool which helps us organise information in chronological order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rowSpan="10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image to understand by the end of the Celebrations unit: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234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inventor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.A person who invents. Who has new ideas and makes something new which is helpful to others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One of the first trains was The Rocket, invented by Robert Stephenson in 1829. It was built and tested in the UK.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91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aviation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Flying using an aircraft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9438590"/>
                  </a:ext>
                </a:extLst>
              </a:tr>
              <a:tr h="2094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Also known as your backbone, your spine is a strong, flexible column of ring-like bones that runs from your skull to your pelvis.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The first motorised and controlled flight was in 1903 by two brothers, Orville and Wilbert Wright</a:t>
                      </a: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9432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cockpit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area of the plane where the pilot sits. Inside the cockpit are all the controls for the aircraft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5628424"/>
                  </a:ext>
                </a:extLst>
              </a:tr>
              <a:tr h="5592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fuselage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The body of the aircraft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image to understand by the end of the Celebrations unit: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The very first flight lasted just 12 seconds.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4049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locomotive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engine that moves by its own power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501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engineer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A person who designs and builds buildings and structures.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Isambard Kingdom Brunel was an important engineer who designed the first </a:t>
                      </a:r>
                      <a:r>
                        <a:rPr lang="en-GB" sz="1100" b="0" err="1">
                          <a:solidFill>
                            <a:schemeClr val="tx1"/>
                          </a:solidFill>
                          <a:latin typeface="+mj-lt"/>
                        </a:rPr>
                        <a:t>railways</a:t>
                      </a:r>
                      <a:r>
                        <a:rPr lang="en-GB" sz="1100" b="0">
                          <a:solidFill>
                            <a:schemeClr val="tx1"/>
                          </a:solidFill>
                          <a:latin typeface="+mj-lt"/>
                        </a:rPr>
                        <a:t>. George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Stephenson and his son, Robert designed The Rocket. This was the train which won the Rainhill Trials.</a:t>
                      </a: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9578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eyewitness account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An account of what happened from someone who was there at the time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100" dirty="0">
                          <a:latin typeface="+mj-lt"/>
                        </a:rPr>
                        <a:t>The Rainhill Trials were a competition which was held to decide which mode of transport should be used on the Liverpool and Manchester Railway.</a:t>
                      </a:r>
                    </a:p>
                  </a:txBody>
                  <a:tcPr marT="45739" marB="4573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698156"/>
                  </a:ext>
                </a:extLst>
              </a:tr>
              <a:tr h="559086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evidence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Photographs, objects, newspaper entries, diaries, telling us about what it was like in the past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06653BF-4724-4FA9-A5B0-1F259E949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8804" y="1200727"/>
            <a:ext cx="1226884" cy="18563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277C43-91FE-4CA2-A858-14BFDF50AD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1854" y="3073927"/>
            <a:ext cx="1782907" cy="20708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3B45A0-00B5-4188-860E-AAA2E53FC0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5191125"/>
            <a:ext cx="1524000" cy="1538288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AF30BE0BF5EF4EBE05F1E3520FA74E" ma:contentTypeVersion="13" ma:contentTypeDescription="Create a new document." ma:contentTypeScope="" ma:versionID="2a311c28440324cdfe00ab31035ca548">
  <xsd:schema xmlns:xsd="http://www.w3.org/2001/XMLSchema" xmlns:xs="http://www.w3.org/2001/XMLSchema" xmlns:p="http://schemas.microsoft.com/office/2006/metadata/properties" xmlns:ns2="2d0e3a5b-a963-4fc3-b179-45934d5f49c3" xmlns:ns3="3fffe2ab-1b1f-4c54-9c32-7c0c8aa60f3d" targetNamespace="http://schemas.microsoft.com/office/2006/metadata/properties" ma:root="true" ma:fieldsID="a5d995fbde212f68bf47f445efdf0dc6" ns2:_="" ns3:_="">
    <xsd:import namespace="2d0e3a5b-a963-4fc3-b179-45934d5f49c3"/>
    <xsd:import namespace="3fffe2ab-1b1f-4c54-9c32-7c0c8aa60f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e3a5b-a963-4fc3-b179-45934d5f49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c29303b-1952-4e44-9c71-ce741b4f3f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ffe2ab-1b1f-4c54-9c32-7c0c8aa60f3d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08a03855-3a5d-4154-94a6-870730cd9470}" ma:internalName="TaxCatchAll" ma:showField="CatchAllData" ma:web="3fffe2ab-1b1f-4c54-9c32-7c0c8aa60f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0e3a5b-a963-4fc3-b179-45934d5f49c3">
      <Terms xmlns="http://schemas.microsoft.com/office/infopath/2007/PartnerControls"/>
    </lcf76f155ced4ddcb4097134ff3c332f>
    <TaxCatchAll xmlns="3fffe2ab-1b1f-4c54-9c32-7c0c8aa60f3d" xsi:nil="true"/>
  </documentManagement>
</p:properties>
</file>

<file path=customXml/itemProps1.xml><?xml version="1.0" encoding="utf-8"?>
<ds:datastoreItem xmlns:ds="http://schemas.openxmlformats.org/officeDocument/2006/customXml" ds:itemID="{5F90C238-06EF-4212-8F71-D9F524F8A46B}"/>
</file>

<file path=customXml/itemProps2.xml><?xml version="1.0" encoding="utf-8"?>
<ds:datastoreItem xmlns:ds="http://schemas.openxmlformats.org/officeDocument/2006/customXml" ds:itemID="{3A9AAD13-C2B6-48ED-8F40-40F2E934AE33}"/>
</file>

<file path=customXml/itemProps3.xml><?xml version="1.0" encoding="utf-8"?>
<ds:datastoreItem xmlns:ds="http://schemas.openxmlformats.org/officeDocument/2006/customXml" ds:itemID="{A8EF361F-718F-4E64-959A-D783111118EA}"/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5093</TotalTime>
  <Words>257</Words>
  <Application>Microsoft Office PowerPoint</Application>
  <PresentationFormat>On-screen Show (4:3)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Great Inventions : Transport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Sally Spring (Bibury)</cp:lastModifiedBy>
  <cp:revision>325</cp:revision>
  <dcterms:created xsi:type="dcterms:W3CDTF">2018-11-22T20:08:20Z</dcterms:created>
  <dcterms:modified xsi:type="dcterms:W3CDTF">2026-01-04T12:48:36Z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0x010100FCAF30BE0BF5EF4EBE05F1E3520FA74E</vt:lpwstr>
  </property>
</Properties>
</file>